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Lst>
  <p:sldSz cx="6858000" cy="9906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0225"/>
    <a:srgbClr val="CA07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0A2BAD-9E77-4551-97C5-96D7DD94E485}" v="51" dt="2022-04-05T11:02:20.744"/>
    <p1510:client id="{B9646688-380F-4F09-854E-19E7C502DF23}" v="4" dt="2022-04-05T11:11:22.586"/>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9" autoAdjust="0"/>
    <p:restoredTop sz="94660"/>
  </p:normalViewPr>
  <p:slideViewPr>
    <p:cSldViewPr snapToGrid="0">
      <p:cViewPr>
        <p:scale>
          <a:sx n="100" d="100"/>
          <a:sy n="100" d="100"/>
        </p:scale>
        <p:origin x="1428" y="-168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iver" userId="edfb39fe-f7e8-47bb-a736-1c4eb830b28f" providerId="ADAL" clId="{C6E7C42C-2DE4-4088-AD72-73AD8508D82F}"/>
    <pc:docChg chg="undo redo custSel addSld delSld modSld">
      <pc:chgData name="Oliver" userId="edfb39fe-f7e8-47bb-a736-1c4eb830b28f" providerId="ADAL" clId="{C6E7C42C-2DE4-4088-AD72-73AD8508D82F}" dt="2021-03-09T12:43:08.258" v="2990" actId="47"/>
      <pc:docMkLst>
        <pc:docMk/>
      </pc:docMkLst>
      <pc:sldChg chg="modSp add mod">
        <pc:chgData name="Oliver" userId="edfb39fe-f7e8-47bb-a736-1c4eb830b28f" providerId="ADAL" clId="{C6E7C42C-2DE4-4088-AD72-73AD8508D82F}" dt="2021-03-09T12:35:10.873" v="2719" actId="20577"/>
        <pc:sldMkLst>
          <pc:docMk/>
          <pc:sldMk cId="4093610772" sldId="270"/>
        </pc:sldMkLst>
        <pc:spChg chg="mod">
          <ac:chgData name="Oliver" userId="edfb39fe-f7e8-47bb-a736-1c4eb830b28f" providerId="ADAL" clId="{C6E7C42C-2DE4-4088-AD72-73AD8508D82F}" dt="2021-03-09T12:35:03.596" v="2713" actId="20577"/>
          <ac:spMkLst>
            <pc:docMk/>
            <pc:sldMk cId="4093610772" sldId="270"/>
            <ac:spMk id="10" creationId="{D8D869DE-8900-4DC5-ABF3-2A8AB9050B46}"/>
          </ac:spMkLst>
        </pc:spChg>
        <pc:spChg chg="mod">
          <ac:chgData name="Oliver" userId="edfb39fe-f7e8-47bb-a736-1c4eb830b28f" providerId="ADAL" clId="{C6E7C42C-2DE4-4088-AD72-73AD8508D82F}" dt="2021-03-09T12:35:10.873" v="2719" actId="20577"/>
          <ac:spMkLst>
            <pc:docMk/>
            <pc:sldMk cId="4093610772" sldId="270"/>
            <ac:spMk id="43" creationId="{3E2183CD-C2CF-436E-AE2D-C00660E36190}"/>
          </ac:spMkLst>
        </pc:spChg>
      </pc:sldChg>
      <pc:sldChg chg="addSp delSp modSp mod">
        <pc:chgData name="Oliver" userId="edfb39fe-f7e8-47bb-a736-1c4eb830b28f" providerId="ADAL" clId="{C6E7C42C-2DE4-4088-AD72-73AD8508D82F}" dt="2021-03-09T12:36:22.173" v="2858" actId="20577"/>
        <pc:sldMkLst>
          <pc:docMk/>
          <pc:sldMk cId="1411312998" sldId="272"/>
        </pc:sldMkLst>
        <pc:spChg chg="mod">
          <ac:chgData name="Oliver" userId="edfb39fe-f7e8-47bb-a736-1c4eb830b28f" providerId="ADAL" clId="{C6E7C42C-2DE4-4088-AD72-73AD8508D82F}" dt="2021-03-09T12:36:22.173" v="2858" actId="20577"/>
          <ac:spMkLst>
            <pc:docMk/>
            <pc:sldMk cId="1411312998" sldId="272"/>
            <ac:spMk id="12" creationId="{D8D869DE-8900-4DC5-ABF3-2A8AB9050B46}"/>
          </ac:spMkLst>
        </pc:spChg>
        <pc:spChg chg="mod">
          <ac:chgData name="Oliver" userId="edfb39fe-f7e8-47bb-a736-1c4eb830b28f" providerId="ADAL" clId="{C6E7C42C-2DE4-4088-AD72-73AD8508D82F}" dt="2021-03-09T12:29:19.962" v="2180" actId="6549"/>
          <ac:spMkLst>
            <pc:docMk/>
            <pc:sldMk cId="1411312998" sldId="272"/>
            <ac:spMk id="20" creationId="{E19E45FE-82E9-4C92-A790-481F49C3AF00}"/>
          </ac:spMkLst>
        </pc:spChg>
        <pc:spChg chg="mod">
          <ac:chgData name="Oliver" userId="edfb39fe-f7e8-47bb-a736-1c4eb830b28f" providerId="ADAL" clId="{C6E7C42C-2DE4-4088-AD72-73AD8508D82F}" dt="2021-03-09T11:29:00.114" v="18" actId="20577"/>
          <ac:spMkLst>
            <pc:docMk/>
            <pc:sldMk cId="1411312998" sldId="272"/>
            <ac:spMk id="43" creationId="{3E2183CD-C2CF-436E-AE2D-C00660E36190}"/>
          </ac:spMkLst>
        </pc:spChg>
        <pc:graphicFrameChg chg="add mod modGraphic">
          <ac:chgData name="Oliver" userId="edfb39fe-f7e8-47bb-a736-1c4eb830b28f" providerId="ADAL" clId="{C6E7C42C-2DE4-4088-AD72-73AD8508D82F}" dt="2021-03-09T12:22:35.100" v="1784" actId="1076"/>
          <ac:graphicFrameMkLst>
            <pc:docMk/>
            <pc:sldMk cId="1411312998" sldId="272"/>
            <ac:graphicFrameMk id="19" creationId="{BE3F77F6-D397-4FFF-8B0A-BD2934B098DD}"/>
          </ac:graphicFrameMkLst>
        </pc:graphicFrameChg>
        <pc:graphicFrameChg chg="del">
          <ac:chgData name="Oliver" userId="edfb39fe-f7e8-47bb-a736-1c4eb830b28f" providerId="ADAL" clId="{C6E7C42C-2DE4-4088-AD72-73AD8508D82F}" dt="2021-03-09T12:26:31.482" v="2160" actId="478"/>
          <ac:graphicFrameMkLst>
            <pc:docMk/>
            <pc:sldMk cId="1411312998" sldId="272"/>
            <ac:graphicFrameMk id="24" creationId="{AC852EF1-6E80-44CC-93D2-97DAE3BEC60E}"/>
          </ac:graphicFrameMkLst>
        </pc:graphicFrameChg>
        <pc:graphicFrameChg chg="del">
          <ac:chgData name="Oliver" userId="edfb39fe-f7e8-47bb-a736-1c4eb830b28f" providerId="ADAL" clId="{C6E7C42C-2DE4-4088-AD72-73AD8508D82F}" dt="2021-03-09T12:26:33.676" v="2161" actId="478"/>
          <ac:graphicFrameMkLst>
            <pc:docMk/>
            <pc:sldMk cId="1411312998" sldId="272"/>
            <ac:graphicFrameMk id="30" creationId="{AC852EF1-6E80-44CC-93D2-97DAE3BEC60E}"/>
          </ac:graphicFrameMkLst>
        </pc:graphicFrameChg>
      </pc:sldChg>
      <pc:sldChg chg="modSp del mod">
        <pc:chgData name="Oliver" userId="edfb39fe-f7e8-47bb-a736-1c4eb830b28f" providerId="ADAL" clId="{C6E7C42C-2DE4-4088-AD72-73AD8508D82F}" dt="2021-03-09T12:43:08.258" v="2990" actId="47"/>
        <pc:sldMkLst>
          <pc:docMk/>
          <pc:sldMk cId="3796452019" sldId="273"/>
        </pc:sldMkLst>
        <pc:spChg chg="mod">
          <ac:chgData name="Oliver" userId="edfb39fe-f7e8-47bb-a736-1c4eb830b28f" providerId="ADAL" clId="{C6E7C42C-2DE4-4088-AD72-73AD8508D82F}" dt="2021-03-09T11:39:08.531" v="356" actId="20577"/>
          <ac:spMkLst>
            <pc:docMk/>
            <pc:sldMk cId="3796452019" sldId="273"/>
            <ac:spMk id="2" creationId="{617DF685-B6C3-4FD4-9550-E71B89AD7F99}"/>
          </ac:spMkLst>
        </pc:spChg>
        <pc:spChg chg="mod">
          <ac:chgData name="Oliver" userId="edfb39fe-f7e8-47bb-a736-1c4eb830b28f" providerId="ADAL" clId="{C6E7C42C-2DE4-4088-AD72-73AD8508D82F}" dt="2021-03-09T11:46:01.663" v="387" actId="20577"/>
          <ac:spMkLst>
            <pc:docMk/>
            <pc:sldMk cId="3796452019" sldId="273"/>
            <ac:spMk id="12" creationId="{D8D869DE-8900-4DC5-ABF3-2A8AB9050B46}"/>
          </ac:spMkLst>
        </pc:spChg>
      </pc:sldChg>
      <pc:sldChg chg="addSp delSp modSp add mod">
        <pc:chgData name="Oliver" userId="edfb39fe-f7e8-47bb-a736-1c4eb830b28f" providerId="ADAL" clId="{C6E7C42C-2DE4-4088-AD72-73AD8508D82F}" dt="2021-03-09T12:43:02.236" v="2989" actId="20577"/>
        <pc:sldMkLst>
          <pc:docMk/>
          <pc:sldMk cId="3144294387" sldId="274"/>
        </pc:sldMkLst>
        <pc:spChg chg="mod">
          <ac:chgData name="Oliver" userId="edfb39fe-f7e8-47bb-a736-1c4eb830b28f" providerId="ADAL" clId="{C6E7C42C-2DE4-4088-AD72-73AD8508D82F}" dt="2021-03-09T12:40:13.488" v="2919" actId="20577"/>
          <ac:spMkLst>
            <pc:docMk/>
            <pc:sldMk cId="3144294387" sldId="274"/>
            <ac:spMk id="12" creationId="{D8D869DE-8900-4DC5-ABF3-2A8AB9050B46}"/>
          </ac:spMkLst>
        </pc:spChg>
        <pc:spChg chg="add mod">
          <ac:chgData name="Oliver" userId="edfb39fe-f7e8-47bb-a736-1c4eb830b28f" providerId="ADAL" clId="{C6E7C42C-2DE4-4088-AD72-73AD8508D82F}" dt="2021-03-09T12:43:02.236" v="2989" actId="20577"/>
          <ac:spMkLst>
            <pc:docMk/>
            <pc:sldMk cId="3144294387" sldId="274"/>
            <ac:spMk id="19" creationId="{DC392AFF-6B82-4D79-B70A-A138FCB4058E}"/>
          </ac:spMkLst>
        </pc:spChg>
        <pc:spChg chg="mod">
          <ac:chgData name="Oliver" userId="edfb39fe-f7e8-47bb-a736-1c4eb830b28f" providerId="ADAL" clId="{C6E7C42C-2DE4-4088-AD72-73AD8508D82F}" dt="2021-03-09T12:40:59.856" v="2926" actId="20577"/>
          <ac:spMkLst>
            <pc:docMk/>
            <pc:sldMk cId="3144294387" sldId="274"/>
            <ac:spMk id="20" creationId="{E19E45FE-82E9-4C92-A790-481F49C3AF00}"/>
          </ac:spMkLst>
        </pc:spChg>
        <pc:spChg chg="add del mod">
          <ac:chgData name="Oliver" userId="edfb39fe-f7e8-47bb-a736-1c4eb830b28f" providerId="ADAL" clId="{C6E7C42C-2DE4-4088-AD72-73AD8508D82F}" dt="2021-03-09T12:40:03.020" v="2916" actId="20577"/>
          <ac:spMkLst>
            <pc:docMk/>
            <pc:sldMk cId="3144294387" sldId="274"/>
            <ac:spMk id="21" creationId="{21B54EFA-3F83-45D4-A94D-44949AD1F5E8}"/>
          </ac:spMkLst>
        </pc:spChg>
        <pc:spChg chg="add del mod">
          <ac:chgData name="Oliver" userId="edfb39fe-f7e8-47bb-a736-1c4eb830b28f" providerId="ADAL" clId="{C6E7C42C-2DE4-4088-AD72-73AD8508D82F}" dt="2021-03-09T12:42:42.014" v="2981"/>
          <ac:spMkLst>
            <pc:docMk/>
            <pc:sldMk cId="3144294387" sldId="274"/>
            <ac:spMk id="22" creationId="{9F11D0E0-9B93-48CB-857F-93BD0B0F0F24}"/>
          </ac:spMkLst>
        </pc:spChg>
        <pc:grpChg chg="del">
          <ac:chgData name="Oliver" userId="edfb39fe-f7e8-47bb-a736-1c4eb830b28f" providerId="ADAL" clId="{C6E7C42C-2DE4-4088-AD72-73AD8508D82F}" dt="2021-03-09T12:39:42.628" v="2863" actId="478"/>
          <ac:grpSpMkLst>
            <pc:docMk/>
            <pc:sldMk cId="3144294387" sldId="274"/>
            <ac:grpSpMk id="13" creationId="{87D66391-D324-4EAD-8DD6-AEE321AD0288}"/>
          </ac:grpSpMkLst>
        </pc:grpChg>
        <pc:grpChg chg="del">
          <ac:chgData name="Oliver" userId="edfb39fe-f7e8-47bb-a736-1c4eb830b28f" providerId="ADAL" clId="{C6E7C42C-2DE4-4088-AD72-73AD8508D82F}" dt="2021-03-09T12:39:44.002" v="2864" actId="478"/>
          <ac:grpSpMkLst>
            <pc:docMk/>
            <pc:sldMk cId="3144294387" sldId="274"/>
            <ac:grpSpMk id="16" creationId="{87D66391-D324-4EAD-8DD6-AEE321AD0288}"/>
          </ac:grpSpMkLst>
        </pc:grpChg>
        <pc:graphicFrameChg chg="mod">
          <ac:chgData name="Oliver" userId="edfb39fe-f7e8-47bb-a736-1c4eb830b28f" providerId="ADAL" clId="{C6E7C42C-2DE4-4088-AD72-73AD8508D82F}" dt="2021-03-09T12:41:04.077" v="2927" actId="1076"/>
          <ac:graphicFrameMkLst>
            <pc:docMk/>
            <pc:sldMk cId="3144294387" sldId="274"/>
            <ac:graphicFrameMk id="24" creationId="{AC852EF1-6E80-44CC-93D2-97DAE3BEC60E}"/>
          </ac:graphicFrameMkLst>
        </pc:graphicFrameChg>
        <pc:graphicFrameChg chg="mod modGraphic">
          <ac:chgData name="Oliver" userId="edfb39fe-f7e8-47bb-a736-1c4eb830b28f" providerId="ADAL" clId="{C6E7C42C-2DE4-4088-AD72-73AD8508D82F}" dt="2021-03-09T12:42:52.667" v="2988" actId="1076"/>
          <ac:graphicFrameMkLst>
            <pc:docMk/>
            <pc:sldMk cId="3144294387" sldId="274"/>
            <ac:graphicFrameMk id="30" creationId="{AC852EF1-6E80-44CC-93D2-97DAE3BEC60E}"/>
          </ac:graphicFrameMkLst>
        </pc:graphicFrameChg>
        <pc:picChg chg="del">
          <ac:chgData name="Oliver" userId="edfb39fe-f7e8-47bb-a736-1c4eb830b28f" providerId="ADAL" clId="{C6E7C42C-2DE4-4088-AD72-73AD8508D82F}" dt="2021-03-09T12:39:21.141" v="2862" actId="478"/>
          <ac:picMkLst>
            <pc:docMk/>
            <pc:sldMk cId="3144294387" sldId="274"/>
            <ac:picMk id="1026" creationId="{00000000-0000-0000-0000-000000000000}"/>
          </ac:picMkLst>
        </pc:picChg>
      </pc:sldChg>
    </pc:docChg>
  </pc:docChgLst>
  <pc:docChgLst>
    <pc:chgData name="Oliver Haertel" userId="edfb39fe-f7e8-47bb-a736-1c4eb830b28f" providerId="ADAL" clId="{C06144A4-0C63-4064-9E31-70BEAE9CE2E4}"/>
    <pc:docChg chg="undo custSel addSld delSld modSld">
      <pc:chgData name="Oliver Haertel" userId="edfb39fe-f7e8-47bb-a736-1c4eb830b28f" providerId="ADAL" clId="{C06144A4-0C63-4064-9E31-70BEAE9CE2E4}" dt="2021-06-26T18:19:08.191" v="7782" actId="20577"/>
      <pc:docMkLst>
        <pc:docMk/>
      </pc:docMkLst>
      <pc:sldChg chg="addSp delSp modSp add mod">
        <pc:chgData name="Oliver Haertel" userId="edfb39fe-f7e8-47bb-a736-1c4eb830b28f" providerId="ADAL" clId="{C06144A4-0C63-4064-9E31-70BEAE9CE2E4}" dt="2021-06-23T10:52:35.957" v="5605" actId="478"/>
        <pc:sldMkLst>
          <pc:docMk/>
          <pc:sldMk cId="249082335" sldId="256"/>
        </pc:sldMkLst>
        <pc:spChg chg="add del mod">
          <ac:chgData name="Oliver Haertel" userId="edfb39fe-f7e8-47bb-a736-1c4eb830b28f" providerId="ADAL" clId="{C06144A4-0C63-4064-9E31-70BEAE9CE2E4}" dt="2021-06-23T10:52:35.551" v="5604"/>
          <ac:spMkLst>
            <pc:docMk/>
            <pc:sldMk cId="249082335" sldId="256"/>
            <ac:spMk id="9" creationId="{133419BA-ABAB-426D-8CAF-51085B495508}"/>
          </ac:spMkLst>
        </pc:spChg>
        <pc:spChg chg="add del">
          <ac:chgData name="Oliver Haertel" userId="edfb39fe-f7e8-47bb-a736-1c4eb830b28f" providerId="ADAL" clId="{C06144A4-0C63-4064-9E31-70BEAE9CE2E4}" dt="2021-06-23T10:52:35.957" v="5605" actId="478"/>
          <ac:spMkLst>
            <pc:docMk/>
            <pc:sldMk cId="249082335" sldId="256"/>
            <ac:spMk id="43" creationId="{3E2183CD-C2CF-436E-AE2D-C00660E36190}"/>
          </ac:spMkLst>
        </pc:spChg>
      </pc:sldChg>
      <pc:sldChg chg="del">
        <pc:chgData name="Oliver Haertel" userId="edfb39fe-f7e8-47bb-a736-1c4eb830b28f" providerId="ADAL" clId="{C06144A4-0C63-4064-9E31-70BEAE9CE2E4}" dt="2021-06-23T10:47:23.549" v="5566" actId="47"/>
        <pc:sldMkLst>
          <pc:docMk/>
          <pc:sldMk cId="2958163034" sldId="256"/>
        </pc:sldMkLst>
      </pc:sldChg>
      <pc:sldChg chg="addSp delSp modSp mod">
        <pc:chgData name="Oliver Haertel" userId="edfb39fe-f7e8-47bb-a736-1c4eb830b28f" providerId="ADAL" clId="{C06144A4-0C63-4064-9E31-70BEAE9CE2E4}" dt="2021-06-26T18:18:19.319" v="7781" actId="20577"/>
        <pc:sldMkLst>
          <pc:docMk/>
          <pc:sldMk cId="1411312998" sldId="272"/>
        </pc:sldMkLst>
        <pc:spChg chg="mod">
          <ac:chgData name="Oliver Haertel" userId="edfb39fe-f7e8-47bb-a736-1c4eb830b28f" providerId="ADAL" clId="{C06144A4-0C63-4064-9E31-70BEAE9CE2E4}" dt="2021-06-26T04:04:03.183" v="7162" actId="1076"/>
          <ac:spMkLst>
            <pc:docMk/>
            <pc:sldMk cId="1411312998" sldId="272"/>
            <ac:spMk id="9" creationId="{81BC7F05-CB69-4803-83CD-BC5CCF003DC1}"/>
          </ac:spMkLst>
        </pc:spChg>
        <pc:spChg chg="mod">
          <ac:chgData name="Oliver Haertel" userId="edfb39fe-f7e8-47bb-a736-1c4eb830b28f" providerId="ADAL" clId="{C06144A4-0C63-4064-9E31-70BEAE9CE2E4}" dt="2021-06-22T14:33:55.974" v="927" actId="14100"/>
          <ac:spMkLst>
            <pc:docMk/>
            <pc:sldMk cId="1411312998" sldId="272"/>
            <ac:spMk id="11" creationId="{0CAF2D14-C909-49E1-A9F2-395DA1FD3860}"/>
          </ac:spMkLst>
        </pc:spChg>
        <pc:spChg chg="mod">
          <ac:chgData name="Oliver Haertel" userId="edfb39fe-f7e8-47bb-a736-1c4eb830b28f" providerId="ADAL" clId="{C06144A4-0C63-4064-9E31-70BEAE9CE2E4}" dt="2021-06-26T18:18:19.319" v="7781" actId="20577"/>
          <ac:spMkLst>
            <pc:docMk/>
            <pc:sldMk cId="1411312998" sldId="272"/>
            <ac:spMk id="12" creationId="{D8D869DE-8900-4DC5-ABF3-2A8AB9050B46}"/>
          </ac:spMkLst>
        </pc:spChg>
        <pc:spChg chg="add del mod">
          <ac:chgData name="Oliver Haertel" userId="edfb39fe-f7e8-47bb-a736-1c4eb830b28f" providerId="ADAL" clId="{C06144A4-0C63-4064-9E31-70BEAE9CE2E4}" dt="2021-06-26T18:17:41.654" v="7666" actId="1076"/>
          <ac:spMkLst>
            <pc:docMk/>
            <pc:sldMk cId="1411312998" sldId="272"/>
            <ac:spMk id="19" creationId="{1C6EF719-0DC1-4179-98E2-3CBFF9244B30}"/>
          </ac:spMkLst>
        </pc:spChg>
        <pc:spChg chg="del mod">
          <ac:chgData name="Oliver Haertel" userId="edfb39fe-f7e8-47bb-a736-1c4eb830b28f" providerId="ADAL" clId="{C06144A4-0C63-4064-9E31-70BEAE9CE2E4}" dt="2021-06-22T14:32:43.125" v="751" actId="478"/>
          <ac:spMkLst>
            <pc:docMk/>
            <pc:sldMk cId="1411312998" sldId="272"/>
            <ac:spMk id="20" creationId="{E19E45FE-82E9-4C92-A790-481F49C3AF00}"/>
          </ac:spMkLst>
        </pc:spChg>
        <pc:spChg chg="mod">
          <ac:chgData name="Oliver Haertel" userId="edfb39fe-f7e8-47bb-a736-1c4eb830b28f" providerId="ADAL" clId="{C06144A4-0C63-4064-9E31-70BEAE9CE2E4}" dt="2021-06-26T04:04:37.959" v="7167" actId="20577"/>
          <ac:spMkLst>
            <pc:docMk/>
            <pc:sldMk cId="1411312998" sldId="272"/>
            <ac:spMk id="22" creationId="{829012E2-0A9B-47A5-AC50-B68746D01D0D}"/>
          </ac:spMkLst>
        </pc:spChg>
        <pc:spChg chg="add del">
          <ac:chgData name="Oliver Haertel" userId="edfb39fe-f7e8-47bb-a736-1c4eb830b28f" providerId="ADAL" clId="{C06144A4-0C63-4064-9E31-70BEAE9CE2E4}" dt="2021-06-23T07:57:13.497" v="2014" actId="22"/>
          <ac:spMkLst>
            <pc:docMk/>
            <pc:sldMk cId="1411312998" sldId="272"/>
            <ac:spMk id="30" creationId="{4B4D4F56-2502-4BE2-9C60-6E01A99C0FEB}"/>
          </ac:spMkLst>
        </pc:spChg>
        <pc:spChg chg="del">
          <ac:chgData name="Oliver Haertel" userId="edfb39fe-f7e8-47bb-a736-1c4eb830b28f" providerId="ADAL" clId="{C06144A4-0C63-4064-9E31-70BEAE9CE2E4}" dt="2021-06-22T14:25:01.549" v="7" actId="478"/>
          <ac:spMkLst>
            <pc:docMk/>
            <pc:sldMk cId="1411312998" sldId="272"/>
            <ac:spMk id="30" creationId="{BC67A55D-5546-454F-AD07-42FD32D812FC}"/>
          </ac:spMkLst>
        </pc:spChg>
        <pc:spChg chg="add mod">
          <ac:chgData name="Oliver Haertel" userId="edfb39fe-f7e8-47bb-a736-1c4eb830b28f" providerId="ADAL" clId="{C06144A4-0C63-4064-9E31-70BEAE9CE2E4}" dt="2021-06-24T04:38:54.619" v="6024" actId="20577"/>
          <ac:spMkLst>
            <pc:docMk/>
            <pc:sldMk cId="1411312998" sldId="272"/>
            <ac:spMk id="32" creationId="{B94D72D4-C096-4AFA-AF7C-E2871693DCCE}"/>
          </ac:spMkLst>
        </pc:spChg>
        <pc:spChg chg="add del mod">
          <ac:chgData name="Oliver Haertel" userId="edfb39fe-f7e8-47bb-a736-1c4eb830b28f" providerId="ADAL" clId="{C06144A4-0C63-4064-9E31-70BEAE9CE2E4}" dt="2021-06-23T08:30:12.140" v="2348" actId="478"/>
          <ac:spMkLst>
            <pc:docMk/>
            <pc:sldMk cId="1411312998" sldId="272"/>
            <ac:spMk id="33" creationId="{E8F7691E-E2C7-4F96-A909-0ECC1B72126F}"/>
          </ac:spMkLst>
        </pc:spChg>
        <pc:spChg chg="add del mod">
          <ac:chgData name="Oliver Haertel" userId="edfb39fe-f7e8-47bb-a736-1c4eb830b28f" providerId="ADAL" clId="{C06144A4-0C63-4064-9E31-70BEAE9CE2E4}" dt="2021-06-23T10:54:09.399" v="5765"/>
          <ac:spMkLst>
            <pc:docMk/>
            <pc:sldMk cId="1411312998" sldId="272"/>
            <ac:spMk id="34" creationId="{949BC27C-DA42-4CC9-B105-B77518BF758D}"/>
          </ac:spMkLst>
        </pc:spChg>
        <pc:spChg chg="add mod">
          <ac:chgData name="Oliver Haertel" userId="edfb39fe-f7e8-47bb-a736-1c4eb830b28f" providerId="ADAL" clId="{C06144A4-0C63-4064-9E31-70BEAE9CE2E4}" dt="2021-06-23T10:54:28.626" v="5798" actId="20577"/>
          <ac:spMkLst>
            <pc:docMk/>
            <pc:sldMk cId="1411312998" sldId="272"/>
            <ac:spMk id="35" creationId="{F3DE8EE7-6EA1-4E3E-AB7B-95C1C18FF884}"/>
          </ac:spMkLst>
        </pc:spChg>
        <pc:spChg chg="del mod">
          <ac:chgData name="Oliver Haertel" userId="edfb39fe-f7e8-47bb-a736-1c4eb830b28f" providerId="ADAL" clId="{C06144A4-0C63-4064-9E31-70BEAE9CE2E4}" dt="2021-06-23T10:54:10.880" v="5766" actId="478"/>
          <ac:spMkLst>
            <pc:docMk/>
            <pc:sldMk cId="1411312998" sldId="272"/>
            <ac:spMk id="43" creationId="{3E2183CD-C2CF-436E-AE2D-C00660E36190}"/>
          </ac:spMkLst>
        </pc:spChg>
        <pc:grpChg chg="mod">
          <ac:chgData name="Oliver Haertel" userId="edfb39fe-f7e8-47bb-a736-1c4eb830b28f" providerId="ADAL" clId="{C06144A4-0C63-4064-9E31-70BEAE9CE2E4}" dt="2021-06-26T04:01:59.484" v="6822" actId="1076"/>
          <ac:grpSpMkLst>
            <pc:docMk/>
            <pc:sldMk cId="1411312998" sldId="272"/>
            <ac:grpSpMk id="24" creationId="{D0980B77-A3C5-402F-84CD-1BD8F93AE3AE}"/>
          </ac:grpSpMkLst>
        </pc:grpChg>
        <pc:grpChg chg="mod">
          <ac:chgData name="Oliver Haertel" userId="edfb39fe-f7e8-47bb-a736-1c4eb830b28f" providerId="ADAL" clId="{C06144A4-0C63-4064-9E31-70BEAE9CE2E4}" dt="2021-06-26T04:01:59.484" v="6822" actId="1076"/>
          <ac:grpSpMkLst>
            <pc:docMk/>
            <pc:sldMk cId="1411312998" sldId="272"/>
            <ac:grpSpMk id="27" creationId="{679A60C3-656F-4FE9-92B0-7102CB2940E8}"/>
          </ac:grpSpMkLst>
        </pc:grpChg>
        <pc:graphicFrameChg chg="mod modGraphic">
          <ac:chgData name="Oliver Haertel" userId="edfb39fe-f7e8-47bb-a736-1c4eb830b28f" providerId="ADAL" clId="{C06144A4-0C63-4064-9E31-70BEAE9CE2E4}" dt="2021-06-26T04:01:42.381" v="6820" actId="207"/>
          <ac:graphicFrameMkLst>
            <pc:docMk/>
            <pc:sldMk cId="1411312998" sldId="272"/>
            <ac:graphicFrameMk id="23" creationId="{92577091-F657-4808-971B-23382AA2D92F}"/>
          </ac:graphicFrameMkLst>
        </pc:graphicFrameChg>
        <pc:graphicFrameChg chg="add mod modGraphic">
          <ac:chgData name="Oliver Haertel" userId="edfb39fe-f7e8-47bb-a736-1c4eb830b28f" providerId="ADAL" clId="{C06144A4-0C63-4064-9E31-70BEAE9CE2E4}" dt="2021-06-23T07:59:23.272" v="2161" actId="1036"/>
          <ac:graphicFrameMkLst>
            <pc:docMk/>
            <pc:sldMk cId="1411312998" sldId="272"/>
            <ac:graphicFrameMk id="31" creationId="{3F87352B-6A9B-409A-BE95-8EBC339CA5AF}"/>
          </ac:graphicFrameMkLst>
        </pc:graphicFrameChg>
        <pc:picChg chg="add del mod">
          <ac:chgData name="Oliver Haertel" userId="edfb39fe-f7e8-47bb-a736-1c4eb830b28f" providerId="ADAL" clId="{C06144A4-0C63-4064-9E31-70BEAE9CE2E4}" dt="2021-06-23T10:48:19.513" v="5598" actId="478"/>
          <ac:picMkLst>
            <pc:docMk/>
            <pc:sldMk cId="1411312998" sldId="272"/>
            <ac:picMk id="2" creationId="{0CB2268F-E6F8-4ED4-97CE-2D93ADCD6C9B}"/>
          </ac:picMkLst>
        </pc:picChg>
        <pc:picChg chg="add mod">
          <ac:chgData name="Oliver Haertel" userId="edfb39fe-f7e8-47bb-a736-1c4eb830b28f" providerId="ADAL" clId="{C06144A4-0C63-4064-9E31-70BEAE9CE2E4}" dt="2021-06-26T04:01:59.484" v="6822" actId="1076"/>
          <ac:picMkLst>
            <pc:docMk/>
            <pc:sldMk cId="1411312998" sldId="272"/>
            <ac:picMk id="3" creationId="{80670FF7-4286-4E82-85F6-5BE633974AF5}"/>
          </ac:picMkLst>
        </pc:picChg>
        <pc:picChg chg="add del mod">
          <ac:chgData name="Oliver Haertel" userId="edfb39fe-f7e8-47bb-a736-1c4eb830b28f" providerId="ADAL" clId="{C06144A4-0C63-4064-9E31-70BEAE9CE2E4}" dt="2021-06-24T04:38:41.705" v="6023" actId="478"/>
          <ac:picMkLst>
            <pc:docMk/>
            <pc:sldMk cId="1411312998" sldId="272"/>
            <ac:picMk id="6" creationId="{AD309184-5286-4BF6-A48E-AF4799F3BA0D}"/>
          </ac:picMkLst>
        </pc:picChg>
        <pc:picChg chg="add del mod">
          <ac:chgData name="Oliver Haertel" userId="edfb39fe-f7e8-47bb-a736-1c4eb830b28f" providerId="ADAL" clId="{C06144A4-0C63-4064-9E31-70BEAE9CE2E4}" dt="2021-06-24T04:35:36.921" v="5799" actId="478"/>
          <ac:picMkLst>
            <pc:docMk/>
            <pc:sldMk cId="1411312998" sldId="272"/>
            <ac:picMk id="10" creationId="{FB88E4BC-EDFF-4EB0-9F3A-C053117E681D}"/>
          </ac:picMkLst>
        </pc:picChg>
        <pc:picChg chg="add del mod">
          <ac:chgData name="Oliver Haertel" userId="edfb39fe-f7e8-47bb-a736-1c4eb830b28f" providerId="ADAL" clId="{C06144A4-0C63-4064-9E31-70BEAE9CE2E4}" dt="2021-06-26T04:01:49.373" v="6821" actId="478"/>
          <ac:picMkLst>
            <pc:docMk/>
            <pc:sldMk cId="1411312998" sldId="272"/>
            <ac:picMk id="1026" creationId="{00000000-0000-0000-0000-000000000000}"/>
          </ac:picMkLst>
        </pc:picChg>
      </pc:sldChg>
      <pc:sldChg chg="addSp delSp modSp del mod">
        <pc:chgData name="Oliver Haertel" userId="edfb39fe-f7e8-47bb-a736-1c4eb830b28f" providerId="ADAL" clId="{C06144A4-0C63-4064-9E31-70BEAE9CE2E4}" dt="2021-06-24T09:26:55.233" v="6403" actId="47"/>
        <pc:sldMkLst>
          <pc:docMk/>
          <pc:sldMk cId="3144294387" sldId="274"/>
        </pc:sldMkLst>
        <pc:spChg chg="add del mod">
          <ac:chgData name="Oliver Haertel" userId="edfb39fe-f7e8-47bb-a736-1c4eb830b28f" providerId="ADAL" clId="{C06144A4-0C63-4064-9E31-70BEAE9CE2E4}" dt="2021-06-23T10:53:30.645" v="5714"/>
          <ac:spMkLst>
            <pc:docMk/>
            <pc:sldMk cId="3144294387" sldId="274"/>
            <ac:spMk id="13" creationId="{BBF32650-CDD4-4D18-97A1-812648E13C5A}"/>
          </ac:spMkLst>
        </pc:spChg>
        <pc:spChg chg="add mod">
          <ac:chgData name="Oliver Haertel" userId="edfb39fe-f7e8-47bb-a736-1c4eb830b28f" providerId="ADAL" clId="{C06144A4-0C63-4064-9E31-70BEAE9CE2E4}" dt="2021-06-23T10:53:44.753" v="5737" actId="20577"/>
          <ac:spMkLst>
            <pc:docMk/>
            <pc:sldMk cId="3144294387" sldId="274"/>
            <ac:spMk id="14" creationId="{711D7DD8-DE42-46FD-BE62-E39E5AE4ECE2}"/>
          </ac:spMkLst>
        </pc:spChg>
        <pc:spChg chg="add del mod">
          <ac:chgData name="Oliver Haertel" userId="edfb39fe-f7e8-47bb-a736-1c4eb830b28f" providerId="ADAL" clId="{C06144A4-0C63-4064-9E31-70BEAE9CE2E4}" dt="2021-06-23T10:53:39.731" v="5719" actId="478"/>
          <ac:spMkLst>
            <pc:docMk/>
            <pc:sldMk cId="3144294387" sldId="274"/>
            <ac:spMk id="43" creationId="{3E2183CD-C2CF-436E-AE2D-C00660E36190}"/>
          </ac:spMkLst>
        </pc:spChg>
      </pc:sldChg>
      <pc:sldChg chg="del">
        <pc:chgData name="Oliver Haertel" userId="edfb39fe-f7e8-47bb-a736-1c4eb830b28f" providerId="ADAL" clId="{C06144A4-0C63-4064-9E31-70BEAE9CE2E4}" dt="2021-06-22T14:23:34.140" v="0" actId="47"/>
        <pc:sldMkLst>
          <pc:docMk/>
          <pc:sldMk cId="1360095214" sldId="275"/>
        </pc:sldMkLst>
      </pc:sldChg>
      <pc:sldChg chg="addSp delSp modSp add mod">
        <pc:chgData name="Oliver Haertel" userId="edfb39fe-f7e8-47bb-a736-1c4eb830b28f" providerId="ADAL" clId="{C06144A4-0C63-4064-9E31-70BEAE9CE2E4}" dt="2021-06-23T07:55:15.864" v="1830" actId="207"/>
        <pc:sldMkLst>
          <pc:docMk/>
          <pc:sldMk cId="2930868375" sldId="275"/>
        </pc:sldMkLst>
        <pc:spChg chg="mod">
          <ac:chgData name="Oliver Haertel" userId="edfb39fe-f7e8-47bb-a736-1c4eb830b28f" providerId="ADAL" clId="{C06144A4-0C63-4064-9E31-70BEAE9CE2E4}" dt="2021-06-23T07:54:34.289" v="1811" actId="20577"/>
          <ac:spMkLst>
            <pc:docMk/>
            <pc:sldMk cId="2930868375" sldId="275"/>
            <ac:spMk id="8" creationId="{00000000-0000-0000-0000-000000000000}"/>
          </ac:spMkLst>
        </pc:spChg>
        <pc:spChg chg="mod">
          <ac:chgData name="Oliver Haertel" userId="edfb39fe-f7e8-47bb-a736-1c4eb830b28f" providerId="ADAL" clId="{C06144A4-0C63-4064-9E31-70BEAE9CE2E4}" dt="2021-06-23T07:55:15.864" v="1830" actId="207"/>
          <ac:spMkLst>
            <pc:docMk/>
            <pc:sldMk cId="2930868375" sldId="275"/>
            <ac:spMk id="9" creationId="{00000000-0000-0000-0000-000000000000}"/>
          </ac:spMkLst>
        </pc:spChg>
        <pc:spChg chg="del mod">
          <ac:chgData name="Oliver Haertel" userId="edfb39fe-f7e8-47bb-a736-1c4eb830b28f" providerId="ADAL" clId="{C06144A4-0C63-4064-9E31-70BEAE9CE2E4}" dt="2021-06-22T14:31:16.842" v="669" actId="478"/>
          <ac:spMkLst>
            <pc:docMk/>
            <pc:sldMk cId="2930868375" sldId="275"/>
            <ac:spMk id="10" creationId="{00000000-0000-0000-0000-000000000000}"/>
          </ac:spMkLst>
        </pc:spChg>
        <pc:spChg chg="add mod">
          <ac:chgData name="Oliver Haertel" userId="edfb39fe-f7e8-47bb-a736-1c4eb830b28f" providerId="ADAL" clId="{C06144A4-0C63-4064-9E31-70BEAE9CE2E4}" dt="2021-06-23T07:55:07.148" v="1828" actId="1076"/>
          <ac:spMkLst>
            <pc:docMk/>
            <pc:sldMk cId="2930868375" sldId="275"/>
            <ac:spMk id="10" creationId="{E1284F45-0C37-478A-B160-1AD6FB0D7D96}"/>
          </ac:spMkLst>
        </pc:spChg>
        <pc:spChg chg="del mod">
          <ac:chgData name="Oliver Haertel" userId="edfb39fe-f7e8-47bb-a736-1c4eb830b28f" providerId="ADAL" clId="{C06144A4-0C63-4064-9E31-70BEAE9CE2E4}" dt="2021-06-22T14:38:11.910" v="1222" actId="478"/>
          <ac:spMkLst>
            <pc:docMk/>
            <pc:sldMk cId="2930868375" sldId="275"/>
            <ac:spMk id="11" creationId="{00000000-0000-0000-0000-000000000000}"/>
          </ac:spMkLst>
        </pc:spChg>
        <pc:spChg chg="add mod">
          <ac:chgData name="Oliver Haertel" userId="edfb39fe-f7e8-47bb-a736-1c4eb830b28f" providerId="ADAL" clId="{C06144A4-0C63-4064-9E31-70BEAE9CE2E4}" dt="2021-06-22T14:40:52.875" v="1342" actId="1076"/>
          <ac:spMkLst>
            <pc:docMk/>
            <pc:sldMk cId="2930868375" sldId="275"/>
            <ac:spMk id="12" creationId="{8CBCDD64-826A-4B15-9EDE-CE46B0DCA7F9}"/>
          </ac:spMkLst>
        </pc:spChg>
        <pc:picChg chg="mod">
          <ac:chgData name="Oliver Haertel" userId="edfb39fe-f7e8-47bb-a736-1c4eb830b28f" providerId="ADAL" clId="{C06144A4-0C63-4064-9E31-70BEAE9CE2E4}" dt="2021-06-23T07:54:14.939" v="1804" actId="14100"/>
          <ac:picMkLst>
            <pc:docMk/>
            <pc:sldMk cId="2930868375" sldId="275"/>
            <ac:picMk id="4" creationId="{00000000-0000-0000-0000-000000000000}"/>
          </ac:picMkLst>
        </pc:picChg>
        <pc:picChg chg="add mod">
          <ac:chgData name="Oliver Haertel" userId="edfb39fe-f7e8-47bb-a736-1c4eb830b28f" providerId="ADAL" clId="{C06144A4-0C63-4064-9E31-70BEAE9CE2E4}" dt="2021-06-22T14:40:44.945" v="1340" actId="1076"/>
          <ac:picMkLst>
            <pc:docMk/>
            <pc:sldMk cId="2930868375" sldId="275"/>
            <ac:picMk id="13" creationId="{A3837C03-E130-46C6-A1A4-0EA1C6125EFF}"/>
          </ac:picMkLst>
        </pc:picChg>
      </pc:sldChg>
      <pc:sldChg chg="addSp delSp modSp add mod">
        <pc:chgData name="Oliver Haertel" userId="edfb39fe-f7e8-47bb-a736-1c4eb830b28f" providerId="ADAL" clId="{C06144A4-0C63-4064-9E31-70BEAE9CE2E4}" dt="2021-06-26T18:19:08.191" v="7782" actId="20577"/>
        <pc:sldMkLst>
          <pc:docMk/>
          <pc:sldMk cId="2252278694" sldId="276"/>
        </pc:sldMkLst>
        <pc:spChg chg="mod">
          <ac:chgData name="Oliver Haertel" userId="edfb39fe-f7e8-47bb-a736-1c4eb830b28f" providerId="ADAL" clId="{C06144A4-0C63-4064-9E31-70BEAE9CE2E4}" dt="2021-06-23T10:38:34.164" v="5321" actId="14100"/>
          <ac:spMkLst>
            <pc:docMk/>
            <pc:sldMk cId="2252278694" sldId="276"/>
            <ac:spMk id="9" creationId="{81BC7F05-CB69-4803-83CD-BC5CCF003DC1}"/>
          </ac:spMkLst>
        </pc:spChg>
        <pc:spChg chg="mod">
          <ac:chgData name="Oliver Haertel" userId="edfb39fe-f7e8-47bb-a736-1c4eb830b28f" providerId="ADAL" clId="{C06144A4-0C63-4064-9E31-70BEAE9CE2E4}" dt="2021-06-23T10:38:32.100" v="5320" actId="14100"/>
          <ac:spMkLst>
            <pc:docMk/>
            <pc:sldMk cId="2252278694" sldId="276"/>
            <ac:spMk id="11" creationId="{0CAF2D14-C909-49E1-A9F2-395DA1FD3860}"/>
          </ac:spMkLst>
        </pc:spChg>
        <pc:spChg chg="mod">
          <ac:chgData name="Oliver Haertel" userId="edfb39fe-f7e8-47bb-a736-1c4eb830b28f" providerId="ADAL" clId="{C06144A4-0C63-4064-9E31-70BEAE9CE2E4}" dt="2021-06-26T18:19:08.191" v="7782" actId="20577"/>
          <ac:spMkLst>
            <pc:docMk/>
            <pc:sldMk cId="2252278694" sldId="276"/>
            <ac:spMk id="12" creationId="{D8D869DE-8900-4DC5-ABF3-2A8AB9050B46}"/>
          </ac:spMkLst>
        </pc:spChg>
        <pc:spChg chg="add mod">
          <ac:chgData name="Oliver Haertel" userId="edfb39fe-f7e8-47bb-a736-1c4eb830b28f" providerId="ADAL" clId="{C06144A4-0C63-4064-9E31-70BEAE9CE2E4}" dt="2021-06-26T18:04:34.119" v="7637" actId="20577"/>
          <ac:spMkLst>
            <pc:docMk/>
            <pc:sldMk cId="2252278694" sldId="276"/>
            <ac:spMk id="15" creationId="{7FC1965B-E58F-4DA5-804C-5C8B9C623051}"/>
          </ac:spMkLst>
        </pc:spChg>
        <pc:spChg chg="add del mod">
          <ac:chgData name="Oliver Haertel" userId="edfb39fe-f7e8-47bb-a736-1c4eb830b28f" providerId="ADAL" clId="{C06144A4-0C63-4064-9E31-70BEAE9CE2E4}" dt="2021-06-23T10:35:06.939" v="4923" actId="478"/>
          <ac:spMkLst>
            <pc:docMk/>
            <pc:sldMk cId="2252278694" sldId="276"/>
            <ac:spMk id="17" creationId="{74E75786-676B-4A81-9476-868043C01CE3}"/>
          </ac:spMkLst>
        </pc:spChg>
        <pc:spChg chg="add mod">
          <ac:chgData name="Oliver Haertel" userId="edfb39fe-f7e8-47bb-a736-1c4eb830b28f" providerId="ADAL" clId="{C06144A4-0C63-4064-9E31-70BEAE9CE2E4}" dt="2021-06-23T10:54:01.868" v="5763" actId="20577"/>
          <ac:spMkLst>
            <pc:docMk/>
            <pc:sldMk cId="2252278694" sldId="276"/>
            <ac:spMk id="18" creationId="{3917E340-180A-471A-B9C5-7E17A276AF06}"/>
          </ac:spMkLst>
        </pc:spChg>
        <pc:spChg chg="del">
          <ac:chgData name="Oliver Haertel" userId="edfb39fe-f7e8-47bb-a736-1c4eb830b28f" providerId="ADAL" clId="{C06144A4-0C63-4064-9E31-70BEAE9CE2E4}" dt="2021-06-22T14:40:31.304" v="1336" actId="478"/>
          <ac:spMkLst>
            <pc:docMk/>
            <pc:sldMk cId="2252278694" sldId="276"/>
            <ac:spMk id="19" creationId="{1C6EF719-0DC1-4179-98E2-3CBFF9244B30}"/>
          </ac:spMkLst>
        </pc:spChg>
        <pc:spChg chg="mod">
          <ac:chgData name="Oliver Haertel" userId="edfb39fe-f7e8-47bb-a736-1c4eb830b28f" providerId="ADAL" clId="{C06144A4-0C63-4064-9E31-70BEAE9CE2E4}" dt="2021-06-23T09:06:31.233" v="2395" actId="20577"/>
          <ac:spMkLst>
            <pc:docMk/>
            <pc:sldMk cId="2252278694" sldId="276"/>
            <ac:spMk id="21" creationId="{21B54EFA-3F83-45D4-A94D-44949AD1F5E8}"/>
          </ac:spMkLst>
        </pc:spChg>
        <pc:spChg chg="del">
          <ac:chgData name="Oliver Haertel" userId="edfb39fe-f7e8-47bb-a736-1c4eb830b28f" providerId="ADAL" clId="{C06144A4-0C63-4064-9E31-70BEAE9CE2E4}" dt="2021-06-22T14:40:23.033" v="1332" actId="478"/>
          <ac:spMkLst>
            <pc:docMk/>
            <pc:sldMk cId="2252278694" sldId="276"/>
            <ac:spMk id="22" creationId="{829012E2-0A9B-47A5-AC50-B68746D01D0D}"/>
          </ac:spMkLst>
        </pc:spChg>
        <pc:spChg chg="del">
          <ac:chgData name="Oliver Haertel" userId="edfb39fe-f7e8-47bb-a736-1c4eb830b28f" providerId="ADAL" clId="{C06144A4-0C63-4064-9E31-70BEAE9CE2E4}" dt="2021-06-22T14:40:24.556" v="1334" actId="478"/>
          <ac:spMkLst>
            <pc:docMk/>
            <pc:sldMk cId="2252278694" sldId="276"/>
            <ac:spMk id="32" creationId="{B94D72D4-C096-4AFA-AF7C-E2871693DCCE}"/>
          </ac:spMkLst>
        </pc:spChg>
        <pc:spChg chg="del mod">
          <ac:chgData name="Oliver Haertel" userId="edfb39fe-f7e8-47bb-a736-1c4eb830b28f" providerId="ADAL" clId="{C06144A4-0C63-4064-9E31-70BEAE9CE2E4}" dt="2021-06-23T10:53:51.663" v="5738" actId="478"/>
          <ac:spMkLst>
            <pc:docMk/>
            <pc:sldMk cId="2252278694" sldId="276"/>
            <ac:spMk id="43" creationId="{3E2183CD-C2CF-436E-AE2D-C00660E36190}"/>
          </ac:spMkLst>
        </pc:spChg>
        <pc:grpChg chg="mod">
          <ac:chgData name="Oliver Haertel" userId="edfb39fe-f7e8-47bb-a736-1c4eb830b28f" providerId="ADAL" clId="{C06144A4-0C63-4064-9E31-70BEAE9CE2E4}" dt="2021-06-26T04:07:04.089" v="7329" actId="1036"/>
          <ac:grpSpMkLst>
            <pc:docMk/>
            <pc:sldMk cId="2252278694" sldId="276"/>
            <ac:grpSpMk id="24" creationId="{D0980B77-A3C5-402F-84CD-1BD8F93AE3AE}"/>
          </ac:grpSpMkLst>
        </pc:grpChg>
        <pc:grpChg chg="mod">
          <ac:chgData name="Oliver Haertel" userId="edfb39fe-f7e8-47bb-a736-1c4eb830b28f" providerId="ADAL" clId="{C06144A4-0C63-4064-9E31-70BEAE9CE2E4}" dt="2021-06-26T04:07:04.089" v="7329" actId="1036"/>
          <ac:grpSpMkLst>
            <pc:docMk/>
            <pc:sldMk cId="2252278694" sldId="276"/>
            <ac:grpSpMk id="27" creationId="{679A60C3-656F-4FE9-92B0-7102CB2940E8}"/>
          </ac:grpSpMkLst>
        </pc:grpChg>
        <pc:graphicFrameChg chg="del">
          <ac:chgData name="Oliver Haertel" userId="edfb39fe-f7e8-47bb-a736-1c4eb830b28f" providerId="ADAL" clId="{C06144A4-0C63-4064-9E31-70BEAE9CE2E4}" dt="2021-06-22T14:40:21.795" v="1331" actId="478"/>
          <ac:graphicFrameMkLst>
            <pc:docMk/>
            <pc:sldMk cId="2252278694" sldId="276"/>
            <ac:graphicFrameMk id="23" creationId="{92577091-F657-4808-971B-23382AA2D92F}"/>
          </ac:graphicFrameMkLst>
        </pc:graphicFrameChg>
        <pc:graphicFrameChg chg="del">
          <ac:chgData name="Oliver Haertel" userId="edfb39fe-f7e8-47bb-a736-1c4eb830b28f" providerId="ADAL" clId="{C06144A4-0C63-4064-9E31-70BEAE9CE2E4}" dt="2021-06-22T14:40:23.576" v="1333" actId="478"/>
          <ac:graphicFrameMkLst>
            <pc:docMk/>
            <pc:sldMk cId="2252278694" sldId="276"/>
            <ac:graphicFrameMk id="31" creationId="{3F87352B-6A9B-409A-BE95-8EBC339CA5AF}"/>
          </ac:graphicFrameMkLst>
        </pc:graphicFrameChg>
        <pc:picChg chg="mod">
          <ac:chgData name="Oliver Haertel" userId="edfb39fe-f7e8-47bb-a736-1c4eb830b28f" providerId="ADAL" clId="{C06144A4-0C63-4064-9E31-70BEAE9CE2E4}" dt="2021-06-23T10:17:05.424" v="4428" actId="1076"/>
          <ac:picMkLst>
            <pc:docMk/>
            <pc:sldMk cId="2252278694" sldId="276"/>
            <ac:picMk id="2" creationId="{0CB2268F-E6F8-4ED4-97CE-2D93ADCD6C9B}"/>
          </ac:picMkLst>
        </pc:picChg>
        <pc:picChg chg="del">
          <ac:chgData name="Oliver Haertel" userId="edfb39fe-f7e8-47bb-a736-1c4eb830b28f" providerId="ADAL" clId="{C06144A4-0C63-4064-9E31-70BEAE9CE2E4}" dt="2021-06-22T14:40:27.506" v="1335" actId="478"/>
          <ac:picMkLst>
            <pc:docMk/>
            <pc:sldMk cId="2252278694" sldId="276"/>
            <ac:picMk id="1026" creationId="{00000000-0000-0000-0000-000000000000}"/>
          </ac:picMkLst>
        </pc:picChg>
      </pc:sldChg>
      <pc:sldChg chg="delSp add del mod">
        <pc:chgData name="Oliver Haertel" userId="edfb39fe-f7e8-47bb-a736-1c4eb830b28f" providerId="ADAL" clId="{C06144A4-0C63-4064-9E31-70BEAE9CE2E4}" dt="2021-06-22T14:39:55.360" v="1296" actId="47"/>
        <pc:sldMkLst>
          <pc:docMk/>
          <pc:sldMk cId="3983698993" sldId="276"/>
        </pc:sldMkLst>
        <pc:picChg chg="del">
          <ac:chgData name="Oliver Haertel" userId="edfb39fe-f7e8-47bb-a736-1c4eb830b28f" providerId="ADAL" clId="{C06144A4-0C63-4064-9E31-70BEAE9CE2E4}" dt="2021-06-22T14:39:47.189" v="1295" actId="478"/>
          <ac:picMkLst>
            <pc:docMk/>
            <pc:sldMk cId="3983698993" sldId="276"/>
            <ac:picMk id="4" creationId="{00000000-0000-0000-0000-000000000000}"/>
          </ac:picMkLst>
        </pc:picChg>
      </pc:sldChg>
      <pc:sldChg chg="add del">
        <pc:chgData name="Oliver Haertel" userId="edfb39fe-f7e8-47bb-a736-1c4eb830b28f" providerId="ADAL" clId="{C06144A4-0C63-4064-9E31-70BEAE9CE2E4}" dt="2021-06-23T09:18:51.299" v="2923"/>
        <pc:sldMkLst>
          <pc:docMk/>
          <pc:sldMk cId="1001398989" sldId="277"/>
        </pc:sldMkLst>
      </pc:sldChg>
      <pc:sldChg chg="modSp add mod">
        <pc:chgData name="Oliver Haertel" userId="edfb39fe-f7e8-47bb-a736-1c4eb830b28f" providerId="ADAL" clId="{C06144A4-0C63-4064-9E31-70BEAE9CE2E4}" dt="2021-06-26T04:06:38.731" v="7316" actId="207"/>
        <pc:sldMkLst>
          <pc:docMk/>
          <pc:sldMk cId="1108030608" sldId="277"/>
        </pc:sldMkLst>
        <pc:spChg chg="mod">
          <ac:chgData name="Oliver Haertel" userId="edfb39fe-f7e8-47bb-a736-1c4eb830b28f" providerId="ADAL" clId="{C06144A4-0C63-4064-9E31-70BEAE9CE2E4}" dt="2021-06-26T04:06:38.731" v="7316" actId="207"/>
          <ac:spMkLst>
            <pc:docMk/>
            <pc:sldMk cId="1108030608" sldId="277"/>
            <ac:spMk id="12" creationId="{D8D869DE-8900-4DC5-ABF3-2A8AB9050B46}"/>
          </ac:spMkLst>
        </pc:spChg>
        <pc:spChg chg="mod">
          <ac:chgData name="Oliver Haertel" userId="edfb39fe-f7e8-47bb-a736-1c4eb830b28f" providerId="ADAL" clId="{C06144A4-0C63-4064-9E31-70BEAE9CE2E4}" dt="2021-06-26T04:06:33.807" v="7315" actId="6549"/>
          <ac:spMkLst>
            <pc:docMk/>
            <pc:sldMk cId="1108030608" sldId="277"/>
            <ac:spMk id="20" creationId="{E19E45FE-82E9-4C92-A790-481F49C3AF00}"/>
          </ac:spMkLst>
        </pc:spChg>
        <pc:spChg chg="mod">
          <ac:chgData name="Oliver Haertel" userId="edfb39fe-f7e8-47bb-a736-1c4eb830b28f" providerId="ADAL" clId="{C06144A4-0C63-4064-9E31-70BEAE9CE2E4}" dt="2021-06-26T04:05:27.160" v="7185" actId="20577"/>
          <ac:spMkLst>
            <pc:docMk/>
            <pc:sldMk cId="1108030608" sldId="277"/>
            <ac:spMk id="43" creationId="{3E2183CD-C2CF-436E-AE2D-C00660E36190}"/>
          </ac:spMkLst>
        </pc:spChg>
      </pc:sldChg>
      <pc:sldChg chg="addSp delSp modSp add del mod">
        <pc:chgData name="Oliver Haertel" userId="edfb39fe-f7e8-47bb-a736-1c4eb830b28f" providerId="ADAL" clId="{C06144A4-0C63-4064-9E31-70BEAE9CE2E4}" dt="2021-06-24T09:18:01.606" v="6026" actId="47"/>
        <pc:sldMkLst>
          <pc:docMk/>
          <pc:sldMk cId="1116966257" sldId="277"/>
        </pc:sldMkLst>
        <pc:spChg chg="add mod">
          <ac:chgData name="Oliver Haertel" userId="edfb39fe-f7e8-47bb-a736-1c4eb830b28f" providerId="ADAL" clId="{C06144A4-0C63-4064-9E31-70BEAE9CE2E4}" dt="2021-06-23T10:53:11.838" v="5710" actId="20577"/>
          <ac:spMkLst>
            <pc:docMk/>
            <pc:sldMk cId="1116966257" sldId="277"/>
            <ac:spMk id="13" creationId="{57F24FC5-4B24-4B99-986F-F2481AAFDCFF}"/>
          </ac:spMkLst>
        </pc:spChg>
        <pc:spChg chg="mod">
          <ac:chgData name="Oliver Haertel" userId="edfb39fe-f7e8-47bb-a736-1c4eb830b28f" providerId="ADAL" clId="{C06144A4-0C63-4064-9E31-70BEAE9CE2E4}" dt="2021-06-23T10:46:04.842" v="5525" actId="20577"/>
          <ac:spMkLst>
            <pc:docMk/>
            <pc:sldMk cId="1116966257" sldId="277"/>
            <ac:spMk id="20" creationId="{E19E45FE-82E9-4C92-A790-481F49C3AF00}"/>
          </ac:spMkLst>
        </pc:spChg>
        <pc:spChg chg="del mod">
          <ac:chgData name="Oliver Haertel" userId="edfb39fe-f7e8-47bb-a736-1c4eb830b28f" providerId="ADAL" clId="{C06144A4-0C63-4064-9E31-70BEAE9CE2E4}" dt="2021-06-23T10:52:44.127" v="5606" actId="478"/>
          <ac:spMkLst>
            <pc:docMk/>
            <pc:sldMk cId="1116966257" sldId="277"/>
            <ac:spMk id="43" creationId="{3E2183CD-C2CF-436E-AE2D-C00660E36190}"/>
          </ac:spMkLst>
        </pc:spChg>
      </pc:sldChg>
    </pc:docChg>
  </pc:docChgLst>
  <pc:docChgLst>
    <pc:chgData name="Oliver" userId="edfb39fe-f7e8-47bb-a736-1c4eb830b28f" providerId="ADAL" clId="{42BC205C-9815-4920-9978-FE2F3264457D}"/>
    <pc:docChg chg="custSel addSld modSld">
      <pc:chgData name="Oliver" userId="edfb39fe-f7e8-47bb-a736-1c4eb830b28f" providerId="ADAL" clId="{42BC205C-9815-4920-9978-FE2F3264457D}" dt="2020-11-15T18:24:03.667" v="1762" actId="1076"/>
      <pc:docMkLst>
        <pc:docMk/>
      </pc:docMkLst>
      <pc:sldChg chg="modSp mod">
        <pc:chgData name="Oliver" userId="edfb39fe-f7e8-47bb-a736-1c4eb830b28f" providerId="ADAL" clId="{42BC205C-9815-4920-9978-FE2F3264457D}" dt="2020-11-15T15:37:04.786" v="1349" actId="6549"/>
        <pc:sldMkLst>
          <pc:docMk/>
          <pc:sldMk cId="1411312998" sldId="272"/>
        </pc:sldMkLst>
        <pc:spChg chg="mod">
          <ac:chgData name="Oliver" userId="edfb39fe-f7e8-47bb-a736-1c4eb830b28f" providerId="ADAL" clId="{42BC205C-9815-4920-9978-FE2F3264457D}" dt="2020-11-15T15:33:41.511" v="1199" actId="20577"/>
          <ac:spMkLst>
            <pc:docMk/>
            <pc:sldMk cId="1411312998" sldId="272"/>
            <ac:spMk id="43" creationId="{3E2183CD-C2CF-436E-AE2D-C00660E36190}"/>
          </ac:spMkLst>
        </pc:spChg>
        <pc:graphicFrameChg chg="modGraphic">
          <ac:chgData name="Oliver" userId="edfb39fe-f7e8-47bb-a736-1c4eb830b28f" providerId="ADAL" clId="{42BC205C-9815-4920-9978-FE2F3264457D}" dt="2020-11-15T15:37:04.786" v="1349" actId="6549"/>
          <ac:graphicFrameMkLst>
            <pc:docMk/>
            <pc:sldMk cId="1411312998" sldId="272"/>
            <ac:graphicFrameMk id="28" creationId="{AC852EF1-6E80-44CC-93D2-97DAE3BEC60E}"/>
          </ac:graphicFrameMkLst>
        </pc:graphicFrameChg>
        <pc:graphicFrameChg chg="modGraphic">
          <ac:chgData name="Oliver" userId="edfb39fe-f7e8-47bb-a736-1c4eb830b28f" providerId="ADAL" clId="{42BC205C-9815-4920-9978-FE2F3264457D}" dt="2020-11-15T15:36:53.231" v="1348" actId="20577"/>
          <ac:graphicFrameMkLst>
            <pc:docMk/>
            <pc:sldMk cId="1411312998" sldId="272"/>
            <ac:graphicFrameMk id="30" creationId="{AC852EF1-6E80-44CC-93D2-97DAE3BEC60E}"/>
          </ac:graphicFrameMkLst>
        </pc:graphicFrameChg>
      </pc:sldChg>
      <pc:sldChg chg="addSp delSp modSp add mod">
        <pc:chgData name="Oliver" userId="edfb39fe-f7e8-47bb-a736-1c4eb830b28f" providerId="ADAL" clId="{42BC205C-9815-4920-9978-FE2F3264457D}" dt="2020-11-15T18:24:03.667" v="1762" actId="1076"/>
        <pc:sldMkLst>
          <pc:docMk/>
          <pc:sldMk cId="3796452019" sldId="273"/>
        </pc:sldMkLst>
        <pc:spChg chg="add mod">
          <ac:chgData name="Oliver" userId="edfb39fe-f7e8-47bb-a736-1c4eb830b28f" providerId="ADAL" clId="{42BC205C-9815-4920-9978-FE2F3264457D}" dt="2020-11-15T18:24:03.667" v="1762" actId="1076"/>
          <ac:spMkLst>
            <pc:docMk/>
            <pc:sldMk cId="3796452019" sldId="273"/>
            <ac:spMk id="2" creationId="{617DF685-B6C3-4FD4-9550-E71B89AD7F99}"/>
          </ac:spMkLst>
        </pc:spChg>
        <pc:spChg chg="mod">
          <ac:chgData name="Oliver" userId="edfb39fe-f7e8-47bb-a736-1c4eb830b28f" providerId="ADAL" clId="{42BC205C-9815-4920-9978-FE2F3264457D}" dt="2020-11-15T15:35:35.412" v="1283" actId="20577"/>
          <ac:spMkLst>
            <pc:docMk/>
            <pc:sldMk cId="3796452019" sldId="273"/>
            <ac:spMk id="12" creationId="{D8D869DE-8900-4DC5-ABF3-2A8AB9050B46}"/>
          </ac:spMkLst>
        </pc:spChg>
        <pc:spChg chg="del">
          <ac:chgData name="Oliver" userId="edfb39fe-f7e8-47bb-a736-1c4eb830b28f" providerId="ADAL" clId="{42BC205C-9815-4920-9978-FE2F3264457D}" dt="2020-11-15T15:33:49.358" v="1200" actId="478"/>
          <ac:spMkLst>
            <pc:docMk/>
            <pc:sldMk cId="3796452019" sldId="273"/>
            <ac:spMk id="20" creationId="{E19E45FE-82E9-4C92-A790-481F49C3AF00}"/>
          </ac:spMkLst>
        </pc:spChg>
        <pc:spChg chg="mod">
          <ac:chgData name="Oliver" userId="edfb39fe-f7e8-47bb-a736-1c4eb830b28f" providerId="ADAL" clId="{42BC205C-9815-4920-9978-FE2F3264457D}" dt="2020-11-15T15:23:57.191" v="20" actId="20577"/>
          <ac:spMkLst>
            <pc:docMk/>
            <pc:sldMk cId="3796452019" sldId="273"/>
            <ac:spMk id="21" creationId="{21B54EFA-3F83-45D4-A94D-44949AD1F5E8}"/>
          </ac:spMkLst>
        </pc:spChg>
        <pc:spChg chg="mod">
          <ac:chgData name="Oliver" userId="edfb39fe-f7e8-47bb-a736-1c4eb830b28f" providerId="ADAL" clId="{42BC205C-9815-4920-9978-FE2F3264457D}" dt="2020-11-15T15:33:36.520" v="1188" actId="20577"/>
          <ac:spMkLst>
            <pc:docMk/>
            <pc:sldMk cId="3796452019" sldId="273"/>
            <ac:spMk id="43" creationId="{3E2183CD-C2CF-436E-AE2D-C00660E36190}"/>
          </ac:spMkLst>
        </pc:spChg>
        <pc:graphicFrameChg chg="del">
          <ac:chgData name="Oliver" userId="edfb39fe-f7e8-47bb-a736-1c4eb830b28f" providerId="ADAL" clId="{42BC205C-9815-4920-9978-FE2F3264457D}" dt="2020-11-15T15:33:53.440" v="1202" actId="478"/>
          <ac:graphicFrameMkLst>
            <pc:docMk/>
            <pc:sldMk cId="3796452019" sldId="273"/>
            <ac:graphicFrameMk id="24" creationId="{AC852EF1-6E80-44CC-93D2-97DAE3BEC60E}"/>
          </ac:graphicFrameMkLst>
        </pc:graphicFrameChg>
        <pc:graphicFrameChg chg="del">
          <ac:chgData name="Oliver" userId="edfb39fe-f7e8-47bb-a736-1c4eb830b28f" providerId="ADAL" clId="{42BC205C-9815-4920-9978-FE2F3264457D}" dt="2020-11-15T15:33:51.243" v="1201" actId="478"/>
          <ac:graphicFrameMkLst>
            <pc:docMk/>
            <pc:sldMk cId="3796452019" sldId="273"/>
            <ac:graphicFrameMk id="25" creationId="{AC852EF1-6E80-44CC-93D2-97DAE3BEC60E}"/>
          </ac:graphicFrameMkLst>
        </pc:graphicFrameChg>
        <pc:graphicFrameChg chg="del">
          <ac:chgData name="Oliver" userId="edfb39fe-f7e8-47bb-a736-1c4eb830b28f" providerId="ADAL" clId="{42BC205C-9815-4920-9978-FE2F3264457D}" dt="2020-11-15T15:33:55.774" v="1203" actId="478"/>
          <ac:graphicFrameMkLst>
            <pc:docMk/>
            <pc:sldMk cId="3796452019" sldId="273"/>
            <ac:graphicFrameMk id="27" creationId="{AC852EF1-6E80-44CC-93D2-97DAE3BEC60E}"/>
          </ac:graphicFrameMkLst>
        </pc:graphicFrameChg>
        <pc:graphicFrameChg chg="del">
          <ac:chgData name="Oliver" userId="edfb39fe-f7e8-47bb-a736-1c4eb830b28f" providerId="ADAL" clId="{42BC205C-9815-4920-9978-FE2F3264457D}" dt="2020-11-15T15:33:57.660" v="1204" actId="478"/>
          <ac:graphicFrameMkLst>
            <pc:docMk/>
            <pc:sldMk cId="3796452019" sldId="273"/>
            <ac:graphicFrameMk id="28" creationId="{AC852EF1-6E80-44CC-93D2-97DAE3BEC60E}"/>
          </ac:graphicFrameMkLst>
        </pc:graphicFrameChg>
        <pc:graphicFrameChg chg="del">
          <ac:chgData name="Oliver" userId="edfb39fe-f7e8-47bb-a736-1c4eb830b28f" providerId="ADAL" clId="{42BC205C-9815-4920-9978-FE2F3264457D}" dt="2020-11-15T15:34:01.043" v="1205" actId="478"/>
          <ac:graphicFrameMkLst>
            <pc:docMk/>
            <pc:sldMk cId="3796452019" sldId="273"/>
            <ac:graphicFrameMk id="30" creationId="{AC852EF1-6E80-44CC-93D2-97DAE3BEC60E}"/>
          </ac:graphicFrameMkLst>
        </pc:graphicFrameChg>
        <pc:picChg chg="mod">
          <ac:chgData name="Oliver" userId="edfb39fe-f7e8-47bb-a736-1c4eb830b28f" providerId="ADAL" clId="{42BC205C-9815-4920-9978-FE2F3264457D}" dt="2020-11-15T15:34:17.119" v="1208" actId="1076"/>
          <ac:picMkLst>
            <pc:docMk/>
            <pc:sldMk cId="3796452019" sldId="273"/>
            <ac:picMk id="1026" creationId="{00000000-0000-0000-0000-000000000000}"/>
          </ac:picMkLst>
        </pc:picChg>
      </pc:sldChg>
    </pc:docChg>
  </pc:docChgLst>
  <pc:docChgLst>
    <pc:chgData name="Oliver" userId="edfb39fe-f7e8-47bb-a736-1c4eb830b28f" providerId="ADAL" clId="{018F3510-6794-4631-8178-B9B4CDA73C8B}"/>
    <pc:docChg chg="undo custSel delSld modSld">
      <pc:chgData name="Oliver" userId="edfb39fe-f7e8-47bb-a736-1c4eb830b28f" providerId="ADAL" clId="{018F3510-6794-4631-8178-B9B4CDA73C8B}" dt="2021-01-10T13:48:36.472" v="2493" actId="20577"/>
      <pc:docMkLst>
        <pc:docMk/>
      </pc:docMkLst>
      <pc:sldChg chg="del">
        <pc:chgData name="Oliver" userId="edfb39fe-f7e8-47bb-a736-1c4eb830b28f" providerId="ADAL" clId="{018F3510-6794-4631-8178-B9B4CDA73C8B}" dt="2021-01-07T14:21:22.698" v="0" actId="47"/>
        <pc:sldMkLst>
          <pc:docMk/>
          <pc:sldMk cId="1659867251" sldId="271"/>
        </pc:sldMkLst>
      </pc:sldChg>
      <pc:sldChg chg="delSp modSp mod">
        <pc:chgData name="Oliver" userId="edfb39fe-f7e8-47bb-a736-1c4eb830b28f" providerId="ADAL" clId="{018F3510-6794-4631-8178-B9B4CDA73C8B}" dt="2021-01-10T13:48:28.871" v="2482" actId="20577"/>
        <pc:sldMkLst>
          <pc:docMk/>
          <pc:sldMk cId="1411312998" sldId="272"/>
        </pc:sldMkLst>
        <pc:spChg chg="mod">
          <ac:chgData name="Oliver" userId="edfb39fe-f7e8-47bb-a736-1c4eb830b28f" providerId="ADAL" clId="{018F3510-6794-4631-8178-B9B4CDA73C8B}" dt="2021-01-10T13:47:29.291" v="2439" actId="20577"/>
          <ac:spMkLst>
            <pc:docMk/>
            <pc:sldMk cId="1411312998" sldId="272"/>
            <ac:spMk id="12" creationId="{D8D869DE-8900-4DC5-ABF3-2A8AB9050B46}"/>
          </ac:spMkLst>
        </pc:spChg>
        <pc:spChg chg="mod">
          <ac:chgData name="Oliver" userId="edfb39fe-f7e8-47bb-a736-1c4eb830b28f" providerId="ADAL" clId="{018F3510-6794-4631-8178-B9B4CDA73C8B}" dt="2021-01-09T17:31:36.170" v="1651" actId="20577"/>
          <ac:spMkLst>
            <pc:docMk/>
            <pc:sldMk cId="1411312998" sldId="272"/>
            <ac:spMk id="20" creationId="{E19E45FE-82E9-4C92-A790-481F49C3AF00}"/>
          </ac:spMkLst>
        </pc:spChg>
        <pc:spChg chg="mod">
          <ac:chgData name="Oliver" userId="edfb39fe-f7e8-47bb-a736-1c4eb830b28f" providerId="ADAL" clId="{018F3510-6794-4631-8178-B9B4CDA73C8B}" dt="2021-01-10T13:48:28.871" v="2482" actId="20577"/>
          <ac:spMkLst>
            <pc:docMk/>
            <pc:sldMk cId="1411312998" sldId="272"/>
            <ac:spMk id="43" creationId="{3E2183CD-C2CF-436E-AE2D-C00660E36190}"/>
          </ac:spMkLst>
        </pc:spChg>
        <pc:graphicFrameChg chg="mod">
          <ac:chgData name="Oliver" userId="edfb39fe-f7e8-47bb-a736-1c4eb830b28f" providerId="ADAL" clId="{018F3510-6794-4631-8178-B9B4CDA73C8B}" dt="2021-01-07T14:43:37.267" v="1520" actId="1036"/>
          <ac:graphicFrameMkLst>
            <pc:docMk/>
            <pc:sldMk cId="1411312998" sldId="272"/>
            <ac:graphicFrameMk id="24" creationId="{AC852EF1-6E80-44CC-93D2-97DAE3BEC60E}"/>
          </ac:graphicFrameMkLst>
        </pc:graphicFrameChg>
        <pc:graphicFrameChg chg="del">
          <ac:chgData name="Oliver" userId="edfb39fe-f7e8-47bb-a736-1c4eb830b28f" providerId="ADAL" clId="{018F3510-6794-4631-8178-B9B4CDA73C8B}" dt="2021-01-07T14:37:55.421" v="1151" actId="478"/>
          <ac:graphicFrameMkLst>
            <pc:docMk/>
            <pc:sldMk cId="1411312998" sldId="272"/>
            <ac:graphicFrameMk id="25" creationId="{AC852EF1-6E80-44CC-93D2-97DAE3BEC60E}"/>
          </ac:graphicFrameMkLst>
        </pc:graphicFrameChg>
        <pc:graphicFrameChg chg="del mod">
          <ac:chgData name="Oliver" userId="edfb39fe-f7e8-47bb-a736-1c4eb830b28f" providerId="ADAL" clId="{018F3510-6794-4631-8178-B9B4CDA73C8B}" dt="2021-01-07T14:39:23.420" v="1179" actId="478"/>
          <ac:graphicFrameMkLst>
            <pc:docMk/>
            <pc:sldMk cId="1411312998" sldId="272"/>
            <ac:graphicFrameMk id="27" creationId="{AC852EF1-6E80-44CC-93D2-97DAE3BEC60E}"/>
          </ac:graphicFrameMkLst>
        </pc:graphicFrameChg>
        <pc:graphicFrameChg chg="del">
          <ac:chgData name="Oliver" userId="edfb39fe-f7e8-47bb-a736-1c4eb830b28f" providerId="ADAL" clId="{018F3510-6794-4631-8178-B9B4CDA73C8B}" dt="2021-01-07T14:34:57.666" v="840" actId="478"/>
          <ac:graphicFrameMkLst>
            <pc:docMk/>
            <pc:sldMk cId="1411312998" sldId="272"/>
            <ac:graphicFrameMk id="28" creationId="{AC852EF1-6E80-44CC-93D2-97DAE3BEC60E}"/>
          </ac:graphicFrameMkLst>
        </pc:graphicFrameChg>
        <pc:graphicFrameChg chg="mod modGraphic">
          <ac:chgData name="Oliver" userId="edfb39fe-f7e8-47bb-a736-1c4eb830b28f" providerId="ADAL" clId="{018F3510-6794-4631-8178-B9B4CDA73C8B}" dt="2021-01-07T14:43:37.267" v="1520" actId="1036"/>
          <ac:graphicFrameMkLst>
            <pc:docMk/>
            <pc:sldMk cId="1411312998" sldId="272"/>
            <ac:graphicFrameMk id="30" creationId="{AC852EF1-6E80-44CC-93D2-97DAE3BEC60E}"/>
          </ac:graphicFrameMkLst>
        </pc:graphicFrameChg>
      </pc:sldChg>
      <pc:sldChg chg="modSp mod">
        <pc:chgData name="Oliver" userId="edfb39fe-f7e8-47bb-a736-1c4eb830b28f" providerId="ADAL" clId="{018F3510-6794-4631-8178-B9B4CDA73C8B}" dt="2021-01-10T13:48:36.472" v="2493" actId="20577"/>
        <pc:sldMkLst>
          <pc:docMk/>
          <pc:sldMk cId="3796452019" sldId="273"/>
        </pc:sldMkLst>
        <pc:spChg chg="mod">
          <ac:chgData name="Oliver" userId="edfb39fe-f7e8-47bb-a736-1c4eb830b28f" providerId="ADAL" clId="{018F3510-6794-4631-8178-B9B4CDA73C8B}" dt="2021-01-10T13:48:11.131" v="2471" actId="115"/>
          <ac:spMkLst>
            <pc:docMk/>
            <pc:sldMk cId="3796452019" sldId="273"/>
            <ac:spMk id="2" creationId="{617DF685-B6C3-4FD4-9550-E71B89AD7F99}"/>
          </ac:spMkLst>
        </pc:spChg>
        <pc:spChg chg="mod">
          <ac:chgData name="Oliver" userId="edfb39fe-f7e8-47bb-a736-1c4eb830b28f" providerId="ADAL" clId="{018F3510-6794-4631-8178-B9B4CDA73C8B}" dt="2021-01-10T13:48:36.472" v="2493" actId="20577"/>
          <ac:spMkLst>
            <pc:docMk/>
            <pc:sldMk cId="3796452019" sldId="273"/>
            <ac:spMk id="43" creationId="{3E2183CD-C2CF-436E-AE2D-C00660E36190}"/>
          </ac:spMkLst>
        </pc:spChg>
      </pc:sldChg>
    </pc:docChg>
  </pc:docChgLst>
  <pc:docChgLst>
    <pc:chgData name="Oliver Haertel" userId="edfb39fe-f7e8-47bb-a736-1c4eb830b28f" providerId="ADAL" clId="{390A2BAD-9E77-4551-97C5-96D7DD94E485}"/>
    <pc:docChg chg="undo redo custSel addSld modSld">
      <pc:chgData name="Oliver Haertel" userId="edfb39fe-f7e8-47bb-a736-1c4eb830b28f" providerId="ADAL" clId="{390A2BAD-9E77-4551-97C5-96D7DD94E485}" dt="2022-04-05T11:02:20.744" v="4991"/>
      <pc:docMkLst>
        <pc:docMk/>
      </pc:docMkLst>
      <pc:sldChg chg="modSp mod">
        <pc:chgData name="Oliver Haertel" userId="edfb39fe-f7e8-47bb-a736-1c4eb830b28f" providerId="ADAL" clId="{390A2BAD-9E77-4551-97C5-96D7DD94E485}" dt="2022-04-05T10:59:17.180" v="4804" actId="20577"/>
        <pc:sldMkLst>
          <pc:docMk/>
          <pc:sldMk cId="1411312998" sldId="272"/>
        </pc:sldMkLst>
        <pc:spChg chg="mod">
          <ac:chgData name="Oliver Haertel" userId="edfb39fe-f7e8-47bb-a736-1c4eb830b28f" providerId="ADAL" clId="{390A2BAD-9E77-4551-97C5-96D7DD94E485}" dt="2022-04-05T05:15:12.316" v="2109" actId="14100"/>
          <ac:spMkLst>
            <pc:docMk/>
            <pc:sldMk cId="1411312998" sldId="272"/>
            <ac:spMk id="9" creationId="{81BC7F05-CB69-4803-83CD-BC5CCF003DC1}"/>
          </ac:spMkLst>
        </pc:spChg>
        <pc:spChg chg="mod">
          <ac:chgData name="Oliver Haertel" userId="edfb39fe-f7e8-47bb-a736-1c4eb830b28f" providerId="ADAL" clId="{390A2BAD-9E77-4551-97C5-96D7DD94E485}" dt="2022-04-05T05:59:19.152" v="4521" actId="14100"/>
          <ac:spMkLst>
            <pc:docMk/>
            <pc:sldMk cId="1411312998" sldId="272"/>
            <ac:spMk id="11" creationId="{0CAF2D14-C909-49E1-A9F2-395DA1FD3860}"/>
          </ac:spMkLst>
        </pc:spChg>
        <pc:spChg chg="mod">
          <ac:chgData name="Oliver Haertel" userId="edfb39fe-f7e8-47bb-a736-1c4eb830b28f" providerId="ADAL" clId="{390A2BAD-9E77-4551-97C5-96D7DD94E485}" dt="2022-04-05T05:59:23.224" v="4522" actId="1076"/>
          <ac:spMkLst>
            <pc:docMk/>
            <pc:sldMk cId="1411312998" sldId="272"/>
            <ac:spMk id="16" creationId="{8555ACF9-414B-4DB0-B01B-80165403D44F}"/>
          </ac:spMkLst>
        </pc:spChg>
        <pc:spChg chg="mod">
          <ac:chgData name="Oliver Haertel" userId="edfb39fe-f7e8-47bb-a736-1c4eb830b28f" providerId="ADAL" clId="{390A2BAD-9E77-4551-97C5-96D7DD94E485}" dt="2022-04-05T10:59:17.180" v="4804" actId="20577"/>
          <ac:spMkLst>
            <pc:docMk/>
            <pc:sldMk cId="1411312998" sldId="272"/>
            <ac:spMk id="19" creationId="{1C6EF719-0DC1-4179-98E2-3CBFF9244B30}"/>
          </ac:spMkLst>
        </pc:spChg>
        <pc:spChg chg="mod">
          <ac:chgData name="Oliver Haertel" userId="edfb39fe-f7e8-47bb-a736-1c4eb830b28f" providerId="ADAL" clId="{390A2BAD-9E77-4551-97C5-96D7DD94E485}" dt="2022-04-05T10:58:47.792" v="4803" actId="20577"/>
          <ac:spMkLst>
            <pc:docMk/>
            <pc:sldMk cId="1411312998" sldId="272"/>
            <ac:spMk id="33" creationId="{820A9093-98C7-4E04-89D4-B51FEDE1BBBF}"/>
          </ac:spMkLst>
        </pc:spChg>
        <pc:spChg chg="mod">
          <ac:chgData name="Oliver Haertel" userId="edfb39fe-f7e8-47bb-a736-1c4eb830b28f" providerId="ADAL" clId="{390A2BAD-9E77-4551-97C5-96D7DD94E485}" dt="2022-04-05T05:15:48.633" v="2143" actId="20577"/>
          <ac:spMkLst>
            <pc:docMk/>
            <pc:sldMk cId="1411312998" sldId="272"/>
            <ac:spMk id="35" creationId="{F3DE8EE7-6EA1-4E3E-AB7B-95C1C18FF884}"/>
          </ac:spMkLst>
        </pc:spChg>
        <pc:grpChg chg="mod">
          <ac:chgData name="Oliver Haertel" userId="edfb39fe-f7e8-47bb-a736-1c4eb830b28f" providerId="ADAL" clId="{390A2BAD-9E77-4551-97C5-96D7DD94E485}" dt="2022-04-05T05:15:20.664" v="2135" actId="1036"/>
          <ac:grpSpMkLst>
            <pc:docMk/>
            <pc:sldMk cId="1411312998" sldId="272"/>
            <ac:grpSpMk id="24" creationId="{D0980B77-A3C5-402F-84CD-1BD8F93AE3AE}"/>
          </ac:grpSpMkLst>
        </pc:grpChg>
        <pc:graphicFrameChg chg="mod modGraphic">
          <ac:chgData name="Oliver Haertel" userId="edfb39fe-f7e8-47bb-a736-1c4eb830b28f" providerId="ADAL" clId="{390A2BAD-9E77-4551-97C5-96D7DD94E485}" dt="2022-04-05T05:59:11.763" v="4519" actId="1036"/>
          <ac:graphicFrameMkLst>
            <pc:docMk/>
            <pc:sldMk cId="1411312998" sldId="272"/>
            <ac:graphicFrameMk id="13" creationId="{BEBB9C8C-937C-4A34-8D10-0B178F1AA2D6}"/>
          </ac:graphicFrameMkLst>
        </pc:graphicFrameChg>
      </pc:sldChg>
      <pc:sldChg chg="addSp delSp modSp mod">
        <pc:chgData name="Oliver Haertel" userId="edfb39fe-f7e8-47bb-a736-1c4eb830b28f" providerId="ADAL" clId="{390A2BAD-9E77-4551-97C5-96D7DD94E485}" dt="2022-04-05T11:02:20.744" v="4991"/>
        <pc:sldMkLst>
          <pc:docMk/>
          <pc:sldMk cId="3174260783" sldId="274"/>
        </pc:sldMkLst>
        <pc:spChg chg="mod">
          <ac:chgData name="Oliver Haertel" userId="edfb39fe-f7e8-47bb-a736-1c4eb830b28f" providerId="ADAL" clId="{390A2BAD-9E77-4551-97C5-96D7DD94E485}" dt="2022-04-05T04:54:36.880" v="1322" actId="1036"/>
          <ac:spMkLst>
            <pc:docMk/>
            <pc:sldMk cId="3174260783" sldId="274"/>
            <ac:spMk id="30" creationId="{5941CFC6-CBB9-4B3C-90A9-52A225C8927D}"/>
          </ac:spMkLst>
        </pc:spChg>
        <pc:spChg chg="del">
          <ac:chgData name="Oliver Haertel" userId="edfb39fe-f7e8-47bb-a736-1c4eb830b28f" providerId="ADAL" clId="{390A2BAD-9E77-4551-97C5-96D7DD94E485}" dt="2022-04-05T04:59:31.064" v="1477" actId="478"/>
          <ac:spMkLst>
            <pc:docMk/>
            <pc:sldMk cId="3174260783" sldId="274"/>
            <ac:spMk id="35" creationId="{4E07E645-A444-4B56-9A9E-99B646F374F8}"/>
          </ac:spMkLst>
        </pc:spChg>
        <pc:spChg chg="mod">
          <ac:chgData name="Oliver Haertel" userId="edfb39fe-f7e8-47bb-a736-1c4eb830b28f" providerId="ADAL" clId="{390A2BAD-9E77-4551-97C5-96D7DD94E485}" dt="2022-04-05T05:26:29.400" v="2854" actId="20577"/>
          <ac:spMkLst>
            <pc:docMk/>
            <pc:sldMk cId="3174260783" sldId="274"/>
            <ac:spMk id="43" creationId="{3E2183CD-C2CF-436E-AE2D-C00660E36190}"/>
          </ac:spMkLst>
        </pc:spChg>
        <pc:spChg chg="del mod">
          <ac:chgData name="Oliver Haertel" userId="edfb39fe-f7e8-47bb-a736-1c4eb830b28f" providerId="ADAL" clId="{390A2BAD-9E77-4551-97C5-96D7DD94E485}" dt="2022-03-24T11:12:15.828" v="157" actId="478"/>
          <ac:spMkLst>
            <pc:docMk/>
            <pc:sldMk cId="3174260783" sldId="274"/>
            <ac:spMk id="44" creationId="{AC2EA2A4-0C44-45D8-99BA-5ECE4F7FB22A}"/>
          </ac:spMkLst>
        </pc:spChg>
        <pc:spChg chg="mod">
          <ac:chgData name="Oliver Haertel" userId="edfb39fe-f7e8-47bb-a736-1c4eb830b28f" providerId="ADAL" clId="{390A2BAD-9E77-4551-97C5-96D7DD94E485}" dt="2022-04-05T04:59:35.727" v="1478" actId="1076"/>
          <ac:spMkLst>
            <pc:docMk/>
            <pc:sldMk cId="3174260783" sldId="274"/>
            <ac:spMk id="47" creationId="{F62422B3-57D7-4EFF-87BA-98A72E28BE8D}"/>
          </ac:spMkLst>
        </pc:spChg>
        <pc:spChg chg="del mod">
          <ac:chgData name="Oliver Haertel" userId="edfb39fe-f7e8-47bb-a736-1c4eb830b28f" providerId="ADAL" clId="{390A2BAD-9E77-4551-97C5-96D7DD94E485}" dt="2022-03-31T08:03:40.826" v="1264" actId="478"/>
          <ac:spMkLst>
            <pc:docMk/>
            <pc:sldMk cId="3174260783" sldId="274"/>
            <ac:spMk id="49" creationId="{7B26DA98-DCB1-4639-BBDE-D6A1F41721F5}"/>
          </ac:spMkLst>
        </pc:spChg>
        <pc:spChg chg="mod">
          <ac:chgData name="Oliver Haertel" userId="edfb39fe-f7e8-47bb-a736-1c4eb830b28f" providerId="ADAL" clId="{390A2BAD-9E77-4551-97C5-96D7DD94E485}" dt="2022-04-05T04:59:49.944" v="1482" actId="1076"/>
          <ac:spMkLst>
            <pc:docMk/>
            <pc:sldMk cId="3174260783" sldId="274"/>
            <ac:spMk id="50" creationId="{03C85C3D-3C5F-41B2-91C9-F5D51A691820}"/>
          </ac:spMkLst>
        </pc:spChg>
        <pc:spChg chg="add mod">
          <ac:chgData name="Oliver Haertel" userId="edfb39fe-f7e8-47bb-a736-1c4eb830b28f" providerId="ADAL" clId="{390A2BAD-9E77-4551-97C5-96D7DD94E485}" dt="2022-04-05T04:59:18.571" v="1476" actId="1038"/>
          <ac:spMkLst>
            <pc:docMk/>
            <pc:sldMk cId="3174260783" sldId="274"/>
            <ac:spMk id="52" creationId="{131BF74B-3EFF-4336-8EB1-5FC131C66F01}"/>
          </ac:spMkLst>
        </pc:spChg>
        <pc:spChg chg="add mod">
          <ac:chgData name="Oliver Haertel" userId="edfb39fe-f7e8-47bb-a736-1c4eb830b28f" providerId="ADAL" clId="{390A2BAD-9E77-4551-97C5-96D7DD94E485}" dt="2022-04-05T04:59:47.705" v="1481" actId="1076"/>
          <ac:spMkLst>
            <pc:docMk/>
            <pc:sldMk cId="3174260783" sldId="274"/>
            <ac:spMk id="53" creationId="{0535C603-E517-44DC-AA39-FC7585A3B2F2}"/>
          </ac:spMkLst>
        </pc:spChg>
        <pc:spChg chg="add mod">
          <ac:chgData name="Oliver Haertel" userId="edfb39fe-f7e8-47bb-a736-1c4eb830b28f" providerId="ADAL" clId="{390A2BAD-9E77-4551-97C5-96D7DD94E485}" dt="2022-04-05T04:59:57.329" v="1484" actId="1076"/>
          <ac:spMkLst>
            <pc:docMk/>
            <pc:sldMk cId="3174260783" sldId="274"/>
            <ac:spMk id="54" creationId="{4A39D81F-A25F-464D-B188-40CEA10A4245}"/>
          </ac:spMkLst>
        </pc:spChg>
        <pc:graphicFrameChg chg="mod modGraphic">
          <ac:chgData name="Oliver Haertel" userId="edfb39fe-f7e8-47bb-a736-1c4eb830b28f" providerId="ADAL" clId="{390A2BAD-9E77-4551-97C5-96D7DD94E485}" dt="2022-04-05T11:02:20.744" v="4991"/>
          <ac:graphicFrameMkLst>
            <pc:docMk/>
            <pc:sldMk cId="3174260783" sldId="274"/>
            <ac:graphicFrameMk id="23" creationId="{F8CECB0D-25FE-4B72-892C-CE71BE029B69}"/>
          </ac:graphicFrameMkLst>
        </pc:graphicFrameChg>
        <pc:picChg chg="add mod">
          <ac:chgData name="Oliver Haertel" userId="edfb39fe-f7e8-47bb-a736-1c4eb830b28f" providerId="ADAL" clId="{390A2BAD-9E77-4551-97C5-96D7DD94E485}" dt="2022-04-05T04:59:11.935" v="1475" actId="1038"/>
          <ac:picMkLst>
            <pc:docMk/>
            <pc:sldMk cId="3174260783" sldId="274"/>
            <ac:picMk id="44" creationId="{96F80FBF-E37E-4FBB-A482-53EBCEA57F65}"/>
          </ac:picMkLst>
        </pc:picChg>
        <pc:picChg chg="del mod">
          <ac:chgData name="Oliver Haertel" userId="edfb39fe-f7e8-47bb-a736-1c4eb830b28f" providerId="ADAL" clId="{390A2BAD-9E77-4551-97C5-96D7DD94E485}" dt="2022-04-05T04:58:46.194" v="1467" actId="478"/>
          <ac:picMkLst>
            <pc:docMk/>
            <pc:sldMk cId="3174260783" sldId="274"/>
            <ac:picMk id="46" creationId="{FF7C9D28-7B1C-4DF7-9BFD-9AF27AD62835}"/>
          </ac:picMkLst>
        </pc:picChg>
        <pc:picChg chg="mod">
          <ac:chgData name="Oliver Haertel" userId="edfb39fe-f7e8-47bb-a736-1c4eb830b28f" providerId="ADAL" clId="{390A2BAD-9E77-4551-97C5-96D7DD94E485}" dt="2022-04-05T04:54:36.880" v="1322" actId="1036"/>
          <ac:picMkLst>
            <pc:docMk/>
            <pc:sldMk cId="3174260783" sldId="274"/>
            <ac:picMk id="48" creationId="{F36348F0-7B68-45E2-BB60-01C5D35830ED}"/>
          </ac:picMkLst>
        </pc:picChg>
        <pc:picChg chg="add mod">
          <ac:chgData name="Oliver Haertel" userId="edfb39fe-f7e8-47bb-a736-1c4eb830b28f" providerId="ADAL" clId="{390A2BAD-9E77-4551-97C5-96D7DD94E485}" dt="2022-04-05T04:54:43.132" v="1326" actId="1035"/>
          <ac:picMkLst>
            <pc:docMk/>
            <pc:sldMk cId="3174260783" sldId="274"/>
            <ac:picMk id="49" creationId="{8F103529-0DFC-495C-81E5-7FA493E41650}"/>
          </ac:picMkLst>
        </pc:picChg>
        <pc:picChg chg="add mod">
          <ac:chgData name="Oliver Haertel" userId="edfb39fe-f7e8-47bb-a736-1c4eb830b28f" providerId="ADAL" clId="{390A2BAD-9E77-4551-97C5-96D7DD94E485}" dt="2022-04-05T04:54:36.880" v="1322" actId="1036"/>
          <ac:picMkLst>
            <pc:docMk/>
            <pc:sldMk cId="3174260783" sldId="274"/>
            <ac:picMk id="51" creationId="{F31AF0DA-8E2A-47C6-AE8F-552EE8583701}"/>
          </ac:picMkLst>
        </pc:picChg>
      </pc:sldChg>
      <pc:sldChg chg="modSp mod">
        <pc:chgData name="Oliver Haertel" userId="edfb39fe-f7e8-47bb-a736-1c4eb830b28f" providerId="ADAL" clId="{390A2BAD-9E77-4551-97C5-96D7DD94E485}" dt="2022-04-05T05:26:44.914" v="2857" actId="20577"/>
        <pc:sldMkLst>
          <pc:docMk/>
          <pc:sldMk cId="2057494228" sldId="275"/>
        </pc:sldMkLst>
        <pc:spChg chg="mod">
          <ac:chgData name="Oliver Haertel" userId="edfb39fe-f7e8-47bb-a736-1c4eb830b28f" providerId="ADAL" clId="{390A2BAD-9E77-4551-97C5-96D7DD94E485}" dt="2022-04-05T05:26:44.914" v="2857" actId="20577"/>
          <ac:spMkLst>
            <pc:docMk/>
            <pc:sldMk cId="2057494228" sldId="275"/>
            <ac:spMk id="4" creationId="{A14F509D-DF2F-4AA9-8A58-6EDACCB84A6B}"/>
          </ac:spMkLst>
        </pc:spChg>
      </pc:sldChg>
      <pc:sldChg chg="modSp mod">
        <pc:chgData name="Oliver Haertel" userId="edfb39fe-f7e8-47bb-a736-1c4eb830b28f" providerId="ADAL" clId="{390A2BAD-9E77-4551-97C5-96D7DD94E485}" dt="2022-04-05T05:15:40.346" v="2139" actId="20577"/>
        <pc:sldMkLst>
          <pc:docMk/>
          <pc:sldMk cId="3619186464" sldId="276"/>
        </pc:sldMkLst>
        <pc:spChg chg="mod">
          <ac:chgData name="Oliver Haertel" userId="edfb39fe-f7e8-47bb-a736-1c4eb830b28f" providerId="ADAL" clId="{390A2BAD-9E77-4551-97C5-96D7DD94E485}" dt="2022-04-05T05:15:40.346" v="2139" actId="20577"/>
          <ac:spMkLst>
            <pc:docMk/>
            <pc:sldMk cId="3619186464" sldId="276"/>
            <ac:spMk id="35" creationId="{F3DE8EE7-6EA1-4E3E-AB7B-95C1C18FF884}"/>
          </ac:spMkLst>
        </pc:spChg>
      </pc:sldChg>
      <pc:sldChg chg="modSp mod">
        <pc:chgData name="Oliver Haertel" userId="edfb39fe-f7e8-47bb-a736-1c4eb830b28f" providerId="ADAL" clId="{390A2BAD-9E77-4551-97C5-96D7DD94E485}" dt="2022-04-05T05:26:13.860" v="2848" actId="20577"/>
        <pc:sldMkLst>
          <pc:docMk/>
          <pc:sldMk cId="1177174329" sldId="281"/>
        </pc:sldMkLst>
        <pc:spChg chg="mod">
          <ac:chgData name="Oliver Haertel" userId="edfb39fe-f7e8-47bb-a736-1c4eb830b28f" providerId="ADAL" clId="{390A2BAD-9E77-4551-97C5-96D7DD94E485}" dt="2022-04-05T05:25:28.004" v="2783" actId="20577"/>
          <ac:spMkLst>
            <pc:docMk/>
            <pc:sldMk cId="1177174329" sldId="281"/>
            <ac:spMk id="8" creationId="{06420071-14E1-4A68-9771-574C3482361F}"/>
          </ac:spMkLst>
        </pc:spChg>
        <pc:spChg chg="mod">
          <ac:chgData name="Oliver Haertel" userId="edfb39fe-f7e8-47bb-a736-1c4eb830b28f" providerId="ADAL" clId="{390A2BAD-9E77-4551-97C5-96D7DD94E485}" dt="2022-04-05T05:24:44.314" v="2691" actId="5793"/>
          <ac:spMkLst>
            <pc:docMk/>
            <pc:sldMk cId="1177174329" sldId="281"/>
            <ac:spMk id="11" creationId="{C7330A42-ABA8-485F-8F67-119DD2915FBE}"/>
          </ac:spMkLst>
        </pc:spChg>
        <pc:spChg chg="mod">
          <ac:chgData name="Oliver Haertel" userId="edfb39fe-f7e8-47bb-a736-1c4eb830b28f" providerId="ADAL" clId="{390A2BAD-9E77-4551-97C5-96D7DD94E485}" dt="2022-04-05T05:26:13.860" v="2848" actId="20577"/>
          <ac:spMkLst>
            <pc:docMk/>
            <pc:sldMk cId="1177174329" sldId="281"/>
            <ac:spMk id="24" creationId="{209517F2-93A7-4B47-AF93-69809A147976}"/>
          </ac:spMkLst>
        </pc:spChg>
        <pc:spChg chg="mod">
          <ac:chgData name="Oliver Haertel" userId="edfb39fe-f7e8-47bb-a736-1c4eb830b28f" providerId="ADAL" clId="{390A2BAD-9E77-4551-97C5-96D7DD94E485}" dt="2022-04-05T05:19:52.384" v="2282" actId="14100"/>
          <ac:spMkLst>
            <pc:docMk/>
            <pc:sldMk cId="1177174329" sldId="281"/>
            <ac:spMk id="43" creationId="{3E2183CD-C2CF-436E-AE2D-C00660E36190}"/>
          </ac:spMkLst>
        </pc:spChg>
        <pc:cxnChg chg="mod">
          <ac:chgData name="Oliver Haertel" userId="edfb39fe-f7e8-47bb-a736-1c4eb830b28f" providerId="ADAL" clId="{390A2BAD-9E77-4551-97C5-96D7DD94E485}" dt="2022-04-05T05:24:51.221" v="2712" actId="1035"/>
          <ac:cxnSpMkLst>
            <pc:docMk/>
            <pc:sldMk cId="1177174329" sldId="281"/>
            <ac:cxnSpMk id="9" creationId="{F209611F-9C59-4E39-BF45-D5C144B1AB28}"/>
          </ac:cxnSpMkLst>
        </pc:cxnChg>
      </pc:sldChg>
      <pc:sldChg chg="delSp modSp add mod">
        <pc:chgData name="Oliver Haertel" userId="edfb39fe-f7e8-47bb-a736-1c4eb830b28f" providerId="ADAL" clId="{390A2BAD-9E77-4551-97C5-96D7DD94E485}" dt="2022-04-05T11:01:39.637" v="4944" actId="20577"/>
        <pc:sldMkLst>
          <pc:docMk/>
          <pc:sldMk cId="4161915304" sldId="282"/>
        </pc:sldMkLst>
        <pc:spChg chg="mod">
          <ac:chgData name="Oliver Haertel" userId="edfb39fe-f7e8-47bb-a736-1c4eb830b28f" providerId="ADAL" clId="{390A2BAD-9E77-4551-97C5-96D7DD94E485}" dt="2022-04-05T05:33:52.637" v="3296" actId="14100"/>
          <ac:spMkLst>
            <pc:docMk/>
            <pc:sldMk cId="4161915304" sldId="282"/>
            <ac:spMk id="9" creationId="{81BC7F05-CB69-4803-83CD-BC5CCF003DC1}"/>
          </ac:spMkLst>
        </pc:spChg>
        <pc:spChg chg="mod">
          <ac:chgData name="Oliver Haertel" userId="edfb39fe-f7e8-47bb-a736-1c4eb830b28f" providerId="ADAL" clId="{390A2BAD-9E77-4551-97C5-96D7DD94E485}" dt="2022-04-05T05:33:52.637" v="3296" actId="14100"/>
          <ac:spMkLst>
            <pc:docMk/>
            <pc:sldMk cId="4161915304" sldId="282"/>
            <ac:spMk id="11" creationId="{0CAF2D14-C909-49E1-A9F2-395DA1FD3860}"/>
          </ac:spMkLst>
        </pc:spChg>
        <pc:spChg chg="del">
          <ac:chgData name="Oliver Haertel" userId="edfb39fe-f7e8-47bb-a736-1c4eb830b28f" providerId="ADAL" clId="{390A2BAD-9E77-4551-97C5-96D7DD94E485}" dt="2022-04-05T05:33:42.727" v="3294" actId="478"/>
          <ac:spMkLst>
            <pc:docMk/>
            <pc:sldMk cId="4161915304" sldId="282"/>
            <ac:spMk id="16" creationId="{8555ACF9-414B-4DB0-B01B-80165403D44F}"/>
          </ac:spMkLst>
        </pc:spChg>
        <pc:spChg chg="mod">
          <ac:chgData name="Oliver Haertel" userId="edfb39fe-f7e8-47bb-a736-1c4eb830b28f" providerId="ADAL" clId="{390A2BAD-9E77-4551-97C5-96D7DD94E485}" dt="2022-04-05T10:55:49.757" v="4681" actId="115"/>
          <ac:spMkLst>
            <pc:docMk/>
            <pc:sldMk cId="4161915304" sldId="282"/>
            <ac:spMk id="19" creationId="{1C6EF719-0DC1-4179-98E2-3CBFF9244B30}"/>
          </ac:spMkLst>
        </pc:spChg>
        <pc:spChg chg="mod">
          <ac:chgData name="Oliver Haertel" userId="edfb39fe-f7e8-47bb-a736-1c4eb830b28f" providerId="ADAL" clId="{390A2BAD-9E77-4551-97C5-96D7DD94E485}" dt="2022-04-05T05:33:19.055" v="3285" actId="20577"/>
          <ac:spMkLst>
            <pc:docMk/>
            <pc:sldMk cId="4161915304" sldId="282"/>
            <ac:spMk id="21" creationId="{21B54EFA-3F83-45D4-A94D-44949AD1F5E8}"/>
          </ac:spMkLst>
        </pc:spChg>
        <pc:spChg chg="mod">
          <ac:chgData name="Oliver Haertel" userId="edfb39fe-f7e8-47bb-a736-1c4eb830b28f" providerId="ADAL" clId="{390A2BAD-9E77-4551-97C5-96D7DD94E485}" dt="2022-04-05T11:01:39.637" v="4944" actId="20577"/>
          <ac:spMkLst>
            <pc:docMk/>
            <pc:sldMk cId="4161915304" sldId="282"/>
            <ac:spMk id="33" creationId="{820A9093-98C7-4E04-89D4-B51FEDE1BBBF}"/>
          </ac:spMkLst>
        </pc:spChg>
        <pc:grpChg chg="mod">
          <ac:chgData name="Oliver Haertel" userId="edfb39fe-f7e8-47bb-a736-1c4eb830b28f" providerId="ADAL" clId="{390A2BAD-9E77-4551-97C5-96D7DD94E485}" dt="2022-04-05T05:33:57.562" v="3327" actId="1035"/>
          <ac:grpSpMkLst>
            <pc:docMk/>
            <pc:sldMk cId="4161915304" sldId="282"/>
            <ac:grpSpMk id="24" creationId="{D0980B77-A3C5-402F-84CD-1BD8F93AE3AE}"/>
          </ac:grpSpMkLst>
        </pc:grpChg>
        <pc:graphicFrameChg chg="del">
          <ac:chgData name="Oliver Haertel" userId="edfb39fe-f7e8-47bb-a736-1c4eb830b28f" providerId="ADAL" clId="{390A2BAD-9E77-4551-97C5-96D7DD94E485}" dt="2022-04-05T05:33:41.323" v="3293" actId="478"/>
          <ac:graphicFrameMkLst>
            <pc:docMk/>
            <pc:sldMk cId="4161915304" sldId="282"/>
            <ac:graphicFrameMk id="13" creationId="{BEBB9C8C-937C-4A34-8D10-0B178F1AA2D6}"/>
          </ac:graphicFrameMkLst>
        </pc:graphicFrameChg>
      </pc:sldChg>
    </pc:docChg>
  </pc:docChgLst>
  <pc:docChgLst>
    <pc:chgData name="Oliver Haertel" userId="edfb39fe-f7e8-47bb-a736-1c4eb830b28f" providerId="ADAL" clId="{199C42EF-6BD6-4BEB-A30A-59CF97B91649}"/>
    <pc:docChg chg="undo custSel addSld delSld modSld">
      <pc:chgData name="Oliver Haertel" userId="edfb39fe-f7e8-47bb-a736-1c4eb830b28f" providerId="ADAL" clId="{199C42EF-6BD6-4BEB-A30A-59CF97B91649}" dt="2021-11-07T18:36:56.607" v="3225" actId="20577"/>
      <pc:docMkLst>
        <pc:docMk/>
      </pc:docMkLst>
      <pc:sldChg chg="modSp mod">
        <pc:chgData name="Oliver Haertel" userId="edfb39fe-f7e8-47bb-a736-1c4eb830b28f" providerId="ADAL" clId="{199C42EF-6BD6-4BEB-A30A-59CF97B91649}" dt="2021-11-07T18:32:00.458" v="2964" actId="20577"/>
        <pc:sldMkLst>
          <pc:docMk/>
          <pc:sldMk cId="2958163034" sldId="256"/>
        </pc:sldMkLst>
        <pc:spChg chg="mod">
          <ac:chgData name="Oliver Haertel" userId="edfb39fe-f7e8-47bb-a736-1c4eb830b28f" providerId="ADAL" clId="{199C42EF-6BD6-4BEB-A30A-59CF97B91649}" dt="2021-11-07T18:32:00.458" v="2964" actId="20577"/>
          <ac:spMkLst>
            <pc:docMk/>
            <pc:sldMk cId="2958163034" sldId="256"/>
            <ac:spMk id="8" creationId="{06420071-14E1-4A68-9771-574C3482361F}"/>
          </ac:spMkLst>
        </pc:spChg>
      </pc:sldChg>
      <pc:sldChg chg="del">
        <pc:chgData name="Oliver Haertel" userId="edfb39fe-f7e8-47bb-a736-1c4eb830b28f" providerId="ADAL" clId="{199C42EF-6BD6-4BEB-A30A-59CF97B91649}" dt="2021-10-16T11:29:42.852" v="19" actId="47"/>
        <pc:sldMkLst>
          <pc:docMk/>
          <pc:sldMk cId="1078695004" sldId="257"/>
        </pc:sldMkLst>
      </pc:sldChg>
      <pc:sldChg chg="addSp delSp modSp mod">
        <pc:chgData name="Oliver Haertel" userId="edfb39fe-f7e8-47bb-a736-1c4eb830b28f" providerId="ADAL" clId="{199C42EF-6BD6-4BEB-A30A-59CF97B91649}" dt="2021-11-07T18:36:56.607" v="3225" actId="20577"/>
        <pc:sldMkLst>
          <pc:docMk/>
          <pc:sldMk cId="1411312998" sldId="272"/>
        </pc:sldMkLst>
        <pc:spChg chg="mod">
          <ac:chgData name="Oliver Haertel" userId="edfb39fe-f7e8-47bb-a736-1c4eb830b28f" providerId="ADAL" clId="{199C42EF-6BD6-4BEB-A30A-59CF97B91649}" dt="2021-11-07T18:29:29.411" v="2684" actId="14100"/>
          <ac:spMkLst>
            <pc:docMk/>
            <pc:sldMk cId="1411312998" sldId="272"/>
            <ac:spMk id="9" creationId="{81BC7F05-CB69-4803-83CD-BC5CCF003DC1}"/>
          </ac:spMkLst>
        </pc:spChg>
        <pc:spChg chg="mod">
          <ac:chgData name="Oliver Haertel" userId="edfb39fe-f7e8-47bb-a736-1c4eb830b28f" providerId="ADAL" clId="{199C42EF-6BD6-4BEB-A30A-59CF97B91649}" dt="2021-11-07T18:22:01.277" v="1682" actId="14100"/>
          <ac:spMkLst>
            <pc:docMk/>
            <pc:sldMk cId="1411312998" sldId="272"/>
            <ac:spMk id="11" creationId="{0CAF2D14-C909-49E1-A9F2-395DA1FD3860}"/>
          </ac:spMkLst>
        </pc:spChg>
        <pc:spChg chg="add del mod">
          <ac:chgData name="Oliver Haertel" userId="edfb39fe-f7e8-47bb-a736-1c4eb830b28f" providerId="ADAL" clId="{199C42EF-6BD6-4BEB-A30A-59CF97B91649}" dt="2021-11-07T18:31:29.048" v="2936" actId="478"/>
          <ac:spMkLst>
            <pc:docMk/>
            <pc:sldMk cId="1411312998" sldId="272"/>
            <ac:spMk id="15" creationId="{DE181BD6-B59D-42F2-9AB9-62627F693ED7}"/>
          </ac:spMkLst>
        </pc:spChg>
        <pc:spChg chg="del">
          <ac:chgData name="Oliver Haertel" userId="edfb39fe-f7e8-47bb-a736-1c4eb830b28f" providerId="ADAL" clId="{199C42EF-6BD6-4BEB-A30A-59CF97B91649}" dt="2021-10-16T11:43:04.359" v="197" actId="478"/>
          <ac:spMkLst>
            <pc:docMk/>
            <pc:sldMk cId="1411312998" sldId="272"/>
            <ac:spMk id="15" creationId="{FA9B255B-982F-4F52-8400-40F16BB88B6B}"/>
          </ac:spMkLst>
        </pc:spChg>
        <pc:spChg chg="add mod">
          <ac:chgData name="Oliver Haertel" userId="edfb39fe-f7e8-47bb-a736-1c4eb830b28f" providerId="ADAL" clId="{199C42EF-6BD6-4BEB-A30A-59CF97B91649}" dt="2021-11-07T18:33:06.877" v="3005" actId="1076"/>
          <ac:spMkLst>
            <pc:docMk/>
            <pc:sldMk cId="1411312998" sldId="272"/>
            <ac:spMk id="16" creationId="{8555ACF9-414B-4DB0-B01B-80165403D44F}"/>
          </ac:spMkLst>
        </pc:spChg>
        <pc:spChg chg="mod">
          <ac:chgData name="Oliver Haertel" userId="edfb39fe-f7e8-47bb-a736-1c4eb830b28f" providerId="ADAL" clId="{199C42EF-6BD6-4BEB-A30A-59CF97B91649}" dt="2021-11-07T18:36:56.607" v="3225" actId="20577"/>
          <ac:spMkLst>
            <pc:docMk/>
            <pc:sldMk cId="1411312998" sldId="272"/>
            <ac:spMk id="19" creationId="{1C6EF719-0DC1-4179-98E2-3CBFF9244B30}"/>
          </ac:spMkLst>
        </pc:spChg>
        <pc:spChg chg="del">
          <ac:chgData name="Oliver Haertel" userId="edfb39fe-f7e8-47bb-a736-1c4eb830b28f" providerId="ADAL" clId="{199C42EF-6BD6-4BEB-A30A-59CF97B91649}" dt="2021-10-16T11:43:04.359" v="197" actId="478"/>
          <ac:spMkLst>
            <pc:docMk/>
            <pc:sldMk cId="1411312998" sldId="272"/>
            <ac:spMk id="22" creationId="{829012E2-0A9B-47A5-AC50-B68746D01D0D}"/>
          </ac:spMkLst>
        </pc:spChg>
        <pc:spChg chg="mod">
          <ac:chgData name="Oliver Haertel" userId="edfb39fe-f7e8-47bb-a736-1c4eb830b28f" providerId="ADAL" clId="{199C42EF-6BD6-4BEB-A30A-59CF97B91649}" dt="2021-11-07T18:36:48.818" v="3222" actId="20577"/>
          <ac:spMkLst>
            <pc:docMk/>
            <pc:sldMk cId="1411312998" sldId="272"/>
            <ac:spMk id="33" creationId="{820A9093-98C7-4E04-89D4-B51FEDE1BBBF}"/>
          </ac:spMkLst>
        </pc:spChg>
        <pc:spChg chg="mod">
          <ac:chgData name="Oliver Haertel" userId="edfb39fe-f7e8-47bb-a736-1c4eb830b28f" providerId="ADAL" clId="{199C42EF-6BD6-4BEB-A30A-59CF97B91649}" dt="2021-11-07T18:15:15.357" v="445" actId="20577"/>
          <ac:spMkLst>
            <pc:docMk/>
            <pc:sldMk cId="1411312998" sldId="272"/>
            <ac:spMk id="35" creationId="{F3DE8EE7-6EA1-4E3E-AB7B-95C1C18FF884}"/>
          </ac:spMkLst>
        </pc:spChg>
        <pc:grpChg chg="mod">
          <ac:chgData name="Oliver Haertel" userId="edfb39fe-f7e8-47bb-a736-1c4eb830b28f" providerId="ADAL" clId="{199C42EF-6BD6-4BEB-A30A-59CF97B91649}" dt="2021-11-07T18:29:35.164" v="2685" actId="1076"/>
          <ac:grpSpMkLst>
            <pc:docMk/>
            <pc:sldMk cId="1411312998" sldId="272"/>
            <ac:grpSpMk id="24" creationId="{D0980B77-A3C5-402F-84CD-1BD8F93AE3AE}"/>
          </ac:grpSpMkLst>
        </pc:grpChg>
        <pc:graphicFrameChg chg="add mod modGraphic">
          <ac:chgData name="Oliver Haertel" userId="edfb39fe-f7e8-47bb-a736-1c4eb830b28f" providerId="ADAL" clId="{199C42EF-6BD6-4BEB-A30A-59CF97B91649}" dt="2021-11-07T18:23:33.354" v="1758" actId="20577"/>
          <ac:graphicFrameMkLst>
            <pc:docMk/>
            <pc:sldMk cId="1411312998" sldId="272"/>
            <ac:graphicFrameMk id="13" creationId="{BEBB9C8C-937C-4A34-8D10-0B178F1AA2D6}"/>
          </ac:graphicFrameMkLst>
        </pc:graphicFrameChg>
        <pc:graphicFrameChg chg="del modGraphic">
          <ac:chgData name="Oliver Haertel" userId="edfb39fe-f7e8-47bb-a736-1c4eb830b28f" providerId="ADAL" clId="{199C42EF-6BD6-4BEB-A30A-59CF97B91649}" dt="2021-10-16T11:43:01.126" v="196" actId="478"/>
          <ac:graphicFrameMkLst>
            <pc:docMk/>
            <pc:sldMk cId="1411312998" sldId="272"/>
            <ac:graphicFrameMk id="23" creationId="{92577091-F657-4808-971B-23382AA2D92F}"/>
          </ac:graphicFrameMkLst>
        </pc:graphicFrameChg>
        <pc:picChg chg="del mod">
          <ac:chgData name="Oliver Haertel" userId="edfb39fe-f7e8-47bb-a736-1c4eb830b28f" providerId="ADAL" clId="{199C42EF-6BD6-4BEB-A30A-59CF97B91649}" dt="2021-11-07T18:31:12.502" v="2929" actId="21"/>
          <ac:picMkLst>
            <pc:docMk/>
            <pc:sldMk cId="1411312998" sldId="272"/>
            <ac:picMk id="3" creationId="{80670FF7-4286-4E82-85F6-5BE633974AF5}"/>
          </ac:picMkLst>
        </pc:picChg>
      </pc:sldChg>
      <pc:sldChg chg="addSp delSp modSp mod">
        <pc:chgData name="Oliver Haertel" userId="edfb39fe-f7e8-47bb-a736-1c4eb830b28f" providerId="ADAL" clId="{199C42EF-6BD6-4BEB-A30A-59CF97B91649}" dt="2021-11-07T18:22:59.007" v="1725" actId="1076"/>
        <pc:sldMkLst>
          <pc:docMk/>
          <pc:sldMk cId="3174260783" sldId="274"/>
        </pc:sldMkLst>
        <pc:spChg chg="del mod">
          <ac:chgData name="Oliver Haertel" userId="edfb39fe-f7e8-47bb-a736-1c4eb830b28f" providerId="ADAL" clId="{199C42EF-6BD6-4BEB-A30A-59CF97B91649}" dt="2021-11-07T18:22:22.797" v="1718" actId="478"/>
          <ac:spMkLst>
            <pc:docMk/>
            <pc:sldMk cId="3174260783" sldId="274"/>
            <ac:spMk id="25" creationId="{B8D146FA-7209-4FDE-8509-F324CB0963E4}"/>
          </ac:spMkLst>
        </pc:spChg>
        <pc:spChg chg="del">
          <ac:chgData name="Oliver Haertel" userId="edfb39fe-f7e8-47bb-a736-1c4eb830b28f" providerId="ADAL" clId="{199C42EF-6BD6-4BEB-A30A-59CF97B91649}" dt="2021-11-07T18:22:29.745" v="1720" actId="478"/>
          <ac:spMkLst>
            <pc:docMk/>
            <pc:sldMk cId="3174260783" sldId="274"/>
            <ac:spMk id="28" creationId="{142C2387-A097-41E3-86ED-8D26E5664057}"/>
          </ac:spMkLst>
        </pc:spChg>
        <pc:spChg chg="add mod">
          <ac:chgData name="Oliver Haertel" userId="edfb39fe-f7e8-47bb-a736-1c4eb830b28f" providerId="ADAL" clId="{199C42EF-6BD6-4BEB-A30A-59CF97B91649}" dt="2021-11-07T18:22:59.007" v="1725" actId="1076"/>
          <ac:spMkLst>
            <pc:docMk/>
            <pc:sldMk cId="3174260783" sldId="274"/>
            <ac:spMk id="45" creationId="{21FFA7E6-C72B-4CC9-98D4-29F7AB097F20}"/>
          </ac:spMkLst>
        </pc:spChg>
        <pc:graphicFrameChg chg="modGraphic">
          <ac:chgData name="Oliver Haertel" userId="edfb39fe-f7e8-47bb-a736-1c4eb830b28f" providerId="ADAL" clId="{199C42EF-6BD6-4BEB-A30A-59CF97B91649}" dt="2021-11-07T18:22:46.186" v="1723" actId="207"/>
          <ac:graphicFrameMkLst>
            <pc:docMk/>
            <pc:sldMk cId="3174260783" sldId="274"/>
            <ac:graphicFrameMk id="23" creationId="{F8CECB0D-25FE-4B72-892C-CE71BE029B69}"/>
          </ac:graphicFrameMkLst>
        </pc:graphicFrameChg>
        <pc:picChg chg="add mod">
          <ac:chgData name="Oliver Haertel" userId="edfb39fe-f7e8-47bb-a736-1c4eb830b28f" providerId="ADAL" clId="{199C42EF-6BD6-4BEB-A30A-59CF97B91649}" dt="2021-11-07T18:22:27.001" v="1719" actId="1076"/>
          <ac:picMkLst>
            <pc:docMk/>
            <pc:sldMk cId="3174260783" sldId="274"/>
            <ac:picMk id="42" creationId="{2DF608A5-0201-49B7-B137-20648FBCE49D}"/>
          </ac:picMkLst>
        </pc:picChg>
        <pc:picChg chg="add mod">
          <ac:chgData name="Oliver Haertel" userId="edfb39fe-f7e8-47bb-a736-1c4eb830b28f" providerId="ADAL" clId="{199C42EF-6BD6-4BEB-A30A-59CF97B91649}" dt="2021-11-07T18:22:35.291" v="1722" actId="1076"/>
          <ac:picMkLst>
            <pc:docMk/>
            <pc:sldMk cId="3174260783" sldId="274"/>
            <ac:picMk id="44" creationId="{0EBD719E-4978-436D-80C9-8E7CD07D4EB7}"/>
          </ac:picMkLst>
        </pc:picChg>
      </pc:sldChg>
      <pc:sldChg chg="addSp modSp mod">
        <pc:chgData name="Oliver Haertel" userId="edfb39fe-f7e8-47bb-a736-1c4eb830b28f" providerId="ADAL" clId="{199C42EF-6BD6-4BEB-A30A-59CF97B91649}" dt="2021-11-07T18:35:17.902" v="3159" actId="1076"/>
        <pc:sldMkLst>
          <pc:docMk/>
          <pc:sldMk cId="2057494228" sldId="275"/>
        </pc:sldMkLst>
        <pc:spChg chg="mod">
          <ac:chgData name="Oliver Haertel" userId="edfb39fe-f7e8-47bb-a736-1c4eb830b28f" providerId="ADAL" clId="{199C42EF-6BD6-4BEB-A30A-59CF97B91649}" dt="2021-11-07T18:35:00.812" v="3151" actId="21"/>
          <ac:spMkLst>
            <pc:docMk/>
            <pc:sldMk cId="2057494228" sldId="275"/>
            <ac:spMk id="4" creationId="{A14F509D-DF2F-4AA9-8A58-6EDACCB84A6B}"/>
          </ac:spMkLst>
        </pc:spChg>
        <pc:spChg chg="add mod">
          <ac:chgData name="Oliver Haertel" userId="edfb39fe-f7e8-47bb-a736-1c4eb830b28f" providerId="ADAL" clId="{199C42EF-6BD6-4BEB-A30A-59CF97B91649}" dt="2021-11-07T18:35:17.902" v="3159" actId="1076"/>
          <ac:spMkLst>
            <pc:docMk/>
            <pc:sldMk cId="2057494228" sldId="275"/>
            <ac:spMk id="8" creationId="{6EC043C5-D662-4DB5-8E0A-1DDDB53DF085}"/>
          </ac:spMkLst>
        </pc:spChg>
      </pc:sldChg>
      <pc:sldChg chg="del">
        <pc:chgData name="Oliver Haertel" userId="edfb39fe-f7e8-47bb-a736-1c4eb830b28f" providerId="ADAL" clId="{199C42EF-6BD6-4BEB-A30A-59CF97B91649}" dt="2021-10-16T11:29:55.327" v="20" actId="47"/>
        <pc:sldMkLst>
          <pc:docMk/>
          <pc:sldMk cId="1384128290" sldId="276"/>
        </pc:sldMkLst>
      </pc:sldChg>
      <pc:sldChg chg="addSp delSp modSp add mod">
        <pc:chgData name="Oliver Haertel" userId="edfb39fe-f7e8-47bb-a736-1c4eb830b28f" providerId="ADAL" clId="{199C42EF-6BD6-4BEB-A30A-59CF97B91649}" dt="2021-11-07T18:33:10.432" v="3006" actId="478"/>
        <pc:sldMkLst>
          <pc:docMk/>
          <pc:sldMk cId="3619186464" sldId="276"/>
        </pc:sldMkLst>
        <pc:spChg chg="del">
          <ac:chgData name="Oliver Haertel" userId="edfb39fe-f7e8-47bb-a736-1c4eb830b28f" providerId="ADAL" clId="{199C42EF-6BD6-4BEB-A30A-59CF97B91649}" dt="2021-11-07T18:30:57.600" v="2908" actId="478"/>
          <ac:spMkLst>
            <pc:docMk/>
            <pc:sldMk cId="3619186464" sldId="276"/>
            <ac:spMk id="9" creationId="{81BC7F05-CB69-4803-83CD-BC5CCF003DC1}"/>
          </ac:spMkLst>
        </pc:spChg>
        <pc:spChg chg="del">
          <ac:chgData name="Oliver Haertel" userId="edfb39fe-f7e8-47bb-a736-1c4eb830b28f" providerId="ADAL" clId="{199C42EF-6BD6-4BEB-A30A-59CF97B91649}" dt="2021-11-07T18:30:54.671" v="2905" actId="478"/>
          <ac:spMkLst>
            <pc:docMk/>
            <pc:sldMk cId="3619186464" sldId="276"/>
            <ac:spMk id="11" creationId="{0CAF2D14-C909-49E1-A9F2-395DA1FD3860}"/>
          </ac:spMkLst>
        </pc:spChg>
        <pc:spChg chg="add mod">
          <ac:chgData name="Oliver Haertel" userId="edfb39fe-f7e8-47bb-a736-1c4eb830b28f" providerId="ADAL" clId="{199C42EF-6BD6-4BEB-A30A-59CF97B91649}" dt="2021-11-07T18:32:36.318" v="2991" actId="14100"/>
          <ac:spMkLst>
            <pc:docMk/>
            <pc:sldMk cId="3619186464" sldId="276"/>
            <ac:spMk id="12" creationId="{31A527E0-7980-429D-A9BC-26C6EBF060C3}"/>
          </ac:spMkLst>
        </pc:spChg>
        <pc:spChg chg="del">
          <ac:chgData name="Oliver Haertel" userId="edfb39fe-f7e8-47bb-a736-1c4eb830b28f" providerId="ADAL" clId="{199C42EF-6BD6-4BEB-A30A-59CF97B91649}" dt="2021-11-07T18:33:10.432" v="3006" actId="478"/>
          <ac:spMkLst>
            <pc:docMk/>
            <pc:sldMk cId="3619186464" sldId="276"/>
            <ac:spMk id="15" creationId="{FA9B255B-982F-4F52-8400-40F16BB88B6B}"/>
          </ac:spMkLst>
        </pc:spChg>
        <pc:spChg chg="del mod">
          <ac:chgData name="Oliver Haertel" userId="edfb39fe-f7e8-47bb-a736-1c4eb830b28f" providerId="ADAL" clId="{199C42EF-6BD6-4BEB-A30A-59CF97B91649}" dt="2021-11-07T18:30:58.155" v="2909" actId="478"/>
          <ac:spMkLst>
            <pc:docMk/>
            <pc:sldMk cId="3619186464" sldId="276"/>
            <ac:spMk id="19" creationId="{1C6EF719-0DC1-4179-98E2-3CBFF9244B30}"/>
          </ac:spMkLst>
        </pc:spChg>
        <pc:spChg chg="del">
          <ac:chgData name="Oliver Haertel" userId="edfb39fe-f7e8-47bb-a736-1c4eb830b28f" providerId="ADAL" clId="{199C42EF-6BD6-4BEB-A30A-59CF97B91649}" dt="2021-11-07T18:30:56.262" v="2907" actId="478"/>
          <ac:spMkLst>
            <pc:docMk/>
            <pc:sldMk cId="3619186464" sldId="276"/>
            <ac:spMk id="21" creationId="{21B54EFA-3F83-45D4-A94D-44949AD1F5E8}"/>
          </ac:spMkLst>
        </pc:spChg>
        <pc:spChg chg="del">
          <ac:chgData name="Oliver Haertel" userId="edfb39fe-f7e8-47bb-a736-1c4eb830b28f" providerId="ADAL" clId="{199C42EF-6BD6-4BEB-A30A-59CF97B91649}" dt="2021-11-07T18:32:48.691" v="2992" actId="21"/>
          <ac:spMkLst>
            <pc:docMk/>
            <pc:sldMk cId="3619186464" sldId="276"/>
            <ac:spMk id="22" creationId="{829012E2-0A9B-47A5-AC50-B68746D01D0D}"/>
          </ac:spMkLst>
        </pc:spChg>
        <pc:spChg chg="del mod">
          <ac:chgData name="Oliver Haertel" userId="edfb39fe-f7e8-47bb-a736-1c4eb830b28f" providerId="ADAL" clId="{199C42EF-6BD6-4BEB-A30A-59CF97B91649}" dt="2021-11-07T18:30:55.368" v="2906" actId="478"/>
          <ac:spMkLst>
            <pc:docMk/>
            <pc:sldMk cId="3619186464" sldId="276"/>
            <ac:spMk id="33" creationId="{820A9093-98C7-4E04-89D4-B51FEDE1BBBF}"/>
          </ac:spMkLst>
        </pc:spChg>
        <pc:spChg chg="mod">
          <ac:chgData name="Oliver Haertel" userId="edfb39fe-f7e8-47bb-a736-1c4eb830b28f" providerId="ADAL" clId="{199C42EF-6BD6-4BEB-A30A-59CF97B91649}" dt="2021-11-07T18:31:06.006" v="2927" actId="20577"/>
          <ac:spMkLst>
            <pc:docMk/>
            <pc:sldMk cId="3619186464" sldId="276"/>
            <ac:spMk id="35" creationId="{F3DE8EE7-6EA1-4E3E-AB7B-95C1C18FF884}"/>
          </ac:spMkLst>
        </pc:spChg>
        <pc:grpChg chg="del">
          <ac:chgData name="Oliver Haertel" userId="edfb39fe-f7e8-47bb-a736-1c4eb830b28f" providerId="ADAL" clId="{199C42EF-6BD6-4BEB-A30A-59CF97B91649}" dt="2021-10-16T11:46:14.305" v="287" actId="478"/>
          <ac:grpSpMkLst>
            <pc:docMk/>
            <pc:sldMk cId="3619186464" sldId="276"/>
            <ac:grpSpMk id="24" creationId="{D0980B77-A3C5-402F-84CD-1BD8F93AE3AE}"/>
          </ac:grpSpMkLst>
        </pc:grpChg>
        <pc:graphicFrameChg chg="del modGraphic">
          <ac:chgData name="Oliver Haertel" userId="edfb39fe-f7e8-47bb-a736-1c4eb830b28f" providerId="ADAL" clId="{199C42EF-6BD6-4BEB-A30A-59CF97B91649}" dt="2021-11-07T18:20:52.927" v="1653" actId="21"/>
          <ac:graphicFrameMkLst>
            <pc:docMk/>
            <pc:sldMk cId="3619186464" sldId="276"/>
            <ac:graphicFrameMk id="23" creationId="{92577091-F657-4808-971B-23382AA2D92F}"/>
          </ac:graphicFrameMkLst>
        </pc:graphicFrameChg>
        <pc:picChg chg="del">
          <ac:chgData name="Oliver Haertel" userId="edfb39fe-f7e8-47bb-a736-1c4eb830b28f" providerId="ADAL" clId="{199C42EF-6BD6-4BEB-A30A-59CF97B91649}" dt="2021-10-16T11:46:10.106" v="286" actId="478"/>
          <ac:picMkLst>
            <pc:docMk/>
            <pc:sldMk cId="3619186464" sldId="276"/>
            <ac:picMk id="3" creationId="{80670FF7-4286-4E82-85F6-5BE633974AF5}"/>
          </ac:picMkLst>
        </pc:picChg>
        <pc:picChg chg="add mod">
          <ac:chgData name="Oliver Haertel" userId="edfb39fe-f7e8-47bb-a736-1c4eb830b28f" providerId="ADAL" clId="{199C42EF-6BD6-4BEB-A30A-59CF97B91649}" dt="2021-11-07T18:32:14.614" v="2965" actId="1076"/>
          <ac:picMkLst>
            <pc:docMk/>
            <pc:sldMk cId="3619186464" sldId="276"/>
            <ac:picMk id="13" creationId="{9B864843-3D71-4AF4-A2C9-BF0EB6E451A7}"/>
          </ac:picMkLst>
        </pc:picChg>
      </pc:sldChg>
    </pc:docChg>
  </pc:docChgLst>
  <pc:docChgLst>
    <pc:chgData name="Oliver Haertel" userId="edfb39fe-f7e8-47bb-a736-1c4eb830b28f" providerId="ADAL" clId="{0C8A88E9-45C8-48E0-B676-C2C0C04717E6}"/>
    <pc:docChg chg="undo custSel addSld delSld modSld">
      <pc:chgData name="Oliver Haertel" userId="edfb39fe-f7e8-47bb-a736-1c4eb830b28f" providerId="ADAL" clId="{0C8A88E9-45C8-48E0-B676-C2C0C04717E6}" dt="2022-02-22T07:59:40.085" v="2291"/>
      <pc:docMkLst>
        <pc:docMk/>
      </pc:docMkLst>
      <pc:sldChg chg="del">
        <pc:chgData name="Oliver Haertel" userId="edfb39fe-f7e8-47bb-a736-1c4eb830b28f" providerId="ADAL" clId="{0C8A88E9-45C8-48E0-B676-C2C0C04717E6}" dt="2022-02-20T17:01:55.093" v="430" actId="47"/>
        <pc:sldMkLst>
          <pc:docMk/>
          <pc:sldMk cId="2958163034" sldId="256"/>
        </pc:sldMkLst>
      </pc:sldChg>
      <pc:sldChg chg="modSp mod">
        <pc:chgData name="Oliver Haertel" userId="edfb39fe-f7e8-47bb-a736-1c4eb830b28f" providerId="ADAL" clId="{0C8A88E9-45C8-48E0-B676-C2C0C04717E6}" dt="2022-02-22T07:59:33.904" v="2289" actId="20577"/>
        <pc:sldMkLst>
          <pc:docMk/>
          <pc:sldMk cId="1411312998" sldId="272"/>
        </pc:sldMkLst>
        <pc:spChg chg="mod">
          <ac:chgData name="Oliver Haertel" userId="edfb39fe-f7e8-47bb-a736-1c4eb830b28f" providerId="ADAL" clId="{0C8A88E9-45C8-48E0-B676-C2C0C04717E6}" dt="2022-02-22T07:59:04.769" v="2259" actId="14100"/>
          <ac:spMkLst>
            <pc:docMk/>
            <pc:sldMk cId="1411312998" sldId="272"/>
            <ac:spMk id="9" creationId="{81BC7F05-CB69-4803-83CD-BC5CCF003DC1}"/>
          </ac:spMkLst>
        </pc:spChg>
        <pc:spChg chg="mod">
          <ac:chgData name="Oliver Haertel" userId="edfb39fe-f7e8-47bb-a736-1c4eb830b28f" providerId="ADAL" clId="{0C8A88E9-45C8-48E0-B676-C2C0C04717E6}" dt="2022-02-22T07:57:00.290" v="2213" actId="14100"/>
          <ac:spMkLst>
            <pc:docMk/>
            <pc:sldMk cId="1411312998" sldId="272"/>
            <ac:spMk id="11" creationId="{0CAF2D14-C909-49E1-A9F2-395DA1FD3860}"/>
          </ac:spMkLst>
        </pc:spChg>
        <pc:spChg chg="mod">
          <ac:chgData name="Oliver Haertel" userId="edfb39fe-f7e8-47bb-a736-1c4eb830b28f" providerId="ADAL" clId="{0C8A88E9-45C8-48E0-B676-C2C0C04717E6}" dt="2022-02-22T07:59:16.544" v="2279" actId="1035"/>
          <ac:spMkLst>
            <pc:docMk/>
            <pc:sldMk cId="1411312998" sldId="272"/>
            <ac:spMk id="16" creationId="{8555ACF9-414B-4DB0-B01B-80165403D44F}"/>
          </ac:spMkLst>
        </pc:spChg>
        <pc:spChg chg="mod">
          <ac:chgData name="Oliver Haertel" userId="edfb39fe-f7e8-47bb-a736-1c4eb830b28f" providerId="ADAL" clId="{0C8A88E9-45C8-48E0-B676-C2C0C04717E6}" dt="2022-02-22T07:58:49.530" v="2258" actId="122"/>
          <ac:spMkLst>
            <pc:docMk/>
            <pc:sldMk cId="1411312998" sldId="272"/>
            <ac:spMk id="19" creationId="{1C6EF719-0DC1-4179-98E2-3CBFF9244B30}"/>
          </ac:spMkLst>
        </pc:spChg>
        <pc:spChg chg="mod">
          <ac:chgData name="Oliver Haertel" userId="edfb39fe-f7e8-47bb-a736-1c4eb830b28f" providerId="ADAL" clId="{0C8A88E9-45C8-48E0-B676-C2C0C04717E6}" dt="2022-02-22T07:58:15.090" v="2221" actId="20577"/>
          <ac:spMkLst>
            <pc:docMk/>
            <pc:sldMk cId="1411312998" sldId="272"/>
            <ac:spMk id="33" creationId="{820A9093-98C7-4E04-89D4-B51FEDE1BBBF}"/>
          </ac:spMkLst>
        </pc:spChg>
        <pc:spChg chg="mod">
          <ac:chgData name="Oliver Haertel" userId="edfb39fe-f7e8-47bb-a736-1c4eb830b28f" providerId="ADAL" clId="{0C8A88E9-45C8-48E0-B676-C2C0C04717E6}" dt="2022-02-22T07:59:33.904" v="2289" actId="20577"/>
          <ac:spMkLst>
            <pc:docMk/>
            <pc:sldMk cId="1411312998" sldId="272"/>
            <ac:spMk id="35" creationId="{F3DE8EE7-6EA1-4E3E-AB7B-95C1C18FF884}"/>
          </ac:spMkLst>
        </pc:spChg>
        <pc:grpChg chg="mod">
          <ac:chgData name="Oliver Haertel" userId="edfb39fe-f7e8-47bb-a736-1c4eb830b28f" providerId="ADAL" clId="{0C8A88E9-45C8-48E0-B676-C2C0C04717E6}" dt="2022-02-22T07:59:09.238" v="2270" actId="1036"/>
          <ac:grpSpMkLst>
            <pc:docMk/>
            <pc:sldMk cId="1411312998" sldId="272"/>
            <ac:grpSpMk id="24" creationId="{D0980B77-A3C5-402F-84CD-1BD8F93AE3AE}"/>
          </ac:grpSpMkLst>
        </pc:grpChg>
        <pc:graphicFrameChg chg="mod">
          <ac:chgData name="Oliver Haertel" userId="edfb39fe-f7e8-47bb-a736-1c4eb830b28f" providerId="ADAL" clId="{0C8A88E9-45C8-48E0-B676-C2C0C04717E6}" dt="2022-02-22T07:59:16.544" v="2279" actId="1035"/>
          <ac:graphicFrameMkLst>
            <pc:docMk/>
            <pc:sldMk cId="1411312998" sldId="272"/>
            <ac:graphicFrameMk id="13" creationId="{BEBB9C8C-937C-4A34-8D10-0B178F1AA2D6}"/>
          </ac:graphicFrameMkLst>
        </pc:graphicFrameChg>
      </pc:sldChg>
      <pc:sldChg chg="addSp delSp modSp add del mod">
        <pc:chgData name="Oliver Haertel" userId="edfb39fe-f7e8-47bb-a736-1c4eb830b28f" providerId="ADAL" clId="{0C8A88E9-45C8-48E0-B676-C2C0C04717E6}" dt="2022-02-20T17:20:40.563" v="1823" actId="20577"/>
        <pc:sldMkLst>
          <pc:docMk/>
          <pc:sldMk cId="3174260783" sldId="274"/>
        </pc:sldMkLst>
        <pc:spChg chg="del">
          <ac:chgData name="Oliver Haertel" userId="edfb39fe-f7e8-47bb-a736-1c4eb830b28f" providerId="ADAL" clId="{0C8A88E9-45C8-48E0-B676-C2C0C04717E6}" dt="2022-02-20T16:56:31.391" v="2" actId="478"/>
          <ac:spMkLst>
            <pc:docMk/>
            <pc:sldMk cId="3174260783" sldId="274"/>
            <ac:spMk id="3" creationId="{F73129A9-5917-40AA-B9D7-6199231207CB}"/>
          </ac:spMkLst>
        </pc:spChg>
        <pc:spChg chg="add mod">
          <ac:chgData name="Oliver Haertel" userId="edfb39fe-f7e8-47bb-a736-1c4eb830b28f" providerId="ADAL" clId="{0C8A88E9-45C8-48E0-B676-C2C0C04717E6}" dt="2022-02-20T17:20:02.312" v="1814" actId="1076"/>
          <ac:spMkLst>
            <pc:docMk/>
            <pc:sldMk cId="3174260783" sldId="274"/>
            <ac:spMk id="35" creationId="{4E07E645-A444-4B56-9A9E-99B646F374F8}"/>
          </ac:spMkLst>
        </pc:spChg>
        <pc:spChg chg="mod">
          <ac:chgData name="Oliver Haertel" userId="edfb39fe-f7e8-47bb-a736-1c4eb830b28f" providerId="ADAL" clId="{0C8A88E9-45C8-48E0-B676-C2C0C04717E6}" dt="2022-02-20T17:20:40.563" v="1823" actId="20577"/>
          <ac:spMkLst>
            <pc:docMk/>
            <pc:sldMk cId="3174260783" sldId="274"/>
            <ac:spMk id="43" creationId="{3E2183CD-C2CF-436E-AE2D-C00660E36190}"/>
          </ac:spMkLst>
        </pc:spChg>
        <pc:spChg chg="add mod">
          <ac:chgData name="Oliver Haertel" userId="edfb39fe-f7e8-47bb-a736-1c4eb830b28f" providerId="ADAL" clId="{0C8A88E9-45C8-48E0-B676-C2C0C04717E6}" dt="2022-02-20T17:20:04.937" v="1816" actId="1076"/>
          <ac:spMkLst>
            <pc:docMk/>
            <pc:sldMk cId="3174260783" sldId="274"/>
            <ac:spMk id="47" creationId="{F62422B3-57D7-4EFF-87BA-98A72E28BE8D}"/>
          </ac:spMkLst>
        </pc:spChg>
        <pc:spChg chg="add mod">
          <ac:chgData name="Oliver Haertel" userId="edfb39fe-f7e8-47bb-a736-1c4eb830b28f" providerId="ADAL" clId="{0C8A88E9-45C8-48E0-B676-C2C0C04717E6}" dt="2022-02-20T17:20:11.703" v="1818" actId="1076"/>
          <ac:spMkLst>
            <pc:docMk/>
            <pc:sldMk cId="3174260783" sldId="274"/>
            <ac:spMk id="50" creationId="{03C85C3D-3C5F-41B2-91C9-F5D51A691820}"/>
          </ac:spMkLst>
        </pc:spChg>
        <pc:graphicFrameChg chg="modGraphic">
          <ac:chgData name="Oliver Haertel" userId="edfb39fe-f7e8-47bb-a736-1c4eb830b28f" providerId="ADAL" clId="{0C8A88E9-45C8-48E0-B676-C2C0C04717E6}" dt="2022-02-20T16:58:10.880" v="88" actId="20577"/>
          <ac:graphicFrameMkLst>
            <pc:docMk/>
            <pc:sldMk cId="3174260783" sldId="274"/>
            <ac:graphicFrameMk id="23" creationId="{F8CECB0D-25FE-4B72-892C-CE71BE029B69}"/>
          </ac:graphicFrameMkLst>
        </pc:graphicFrameChg>
        <pc:picChg chg="add mod">
          <ac:chgData name="Oliver Haertel" userId="edfb39fe-f7e8-47bb-a736-1c4eb830b28f" providerId="ADAL" clId="{0C8A88E9-45C8-48E0-B676-C2C0C04717E6}" dt="2022-02-20T16:56:35.860" v="4" actId="1076"/>
          <ac:picMkLst>
            <pc:docMk/>
            <pc:sldMk cId="3174260783" sldId="274"/>
            <ac:picMk id="32" creationId="{24480AB2-5794-4301-B00E-F7BBCADAA765}"/>
          </ac:picMkLst>
        </pc:picChg>
      </pc:sldChg>
      <pc:sldChg chg="modSp mod">
        <pc:chgData name="Oliver Haertel" userId="edfb39fe-f7e8-47bb-a736-1c4eb830b28f" providerId="ADAL" clId="{0C8A88E9-45C8-48E0-B676-C2C0C04717E6}" dt="2022-02-22T07:59:37.639" v="2290"/>
        <pc:sldMkLst>
          <pc:docMk/>
          <pc:sldMk cId="3619186464" sldId="276"/>
        </pc:sldMkLst>
        <pc:spChg chg="mod">
          <ac:chgData name="Oliver Haertel" userId="edfb39fe-f7e8-47bb-a736-1c4eb830b28f" providerId="ADAL" clId="{0C8A88E9-45C8-48E0-B676-C2C0C04717E6}" dt="2022-02-22T07:59:37.639" v="2290"/>
          <ac:spMkLst>
            <pc:docMk/>
            <pc:sldMk cId="3619186464" sldId="276"/>
            <ac:spMk id="35" creationId="{F3DE8EE7-6EA1-4E3E-AB7B-95C1C18FF884}"/>
          </ac:spMkLst>
        </pc:spChg>
      </pc:sldChg>
      <pc:sldChg chg="delSp modSp add del mod">
        <pc:chgData name="Oliver Haertel" userId="edfb39fe-f7e8-47bb-a736-1c4eb830b28f" providerId="ADAL" clId="{0C8A88E9-45C8-48E0-B676-C2C0C04717E6}" dt="2022-02-22T07:59:40.085" v="2291"/>
        <pc:sldMkLst>
          <pc:docMk/>
          <pc:sldMk cId="1177174329" sldId="281"/>
        </pc:sldMkLst>
        <pc:spChg chg="mod">
          <ac:chgData name="Oliver Haertel" userId="edfb39fe-f7e8-47bb-a736-1c4eb830b28f" providerId="ADAL" clId="{0C8A88E9-45C8-48E0-B676-C2C0C04717E6}" dt="2022-02-20T17:18:30.831" v="1766" actId="20577"/>
          <ac:spMkLst>
            <pc:docMk/>
            <pc:sldMk cId="1177174329" sldId="281"/>
            <ac:spMk id="8" creationId="{06420071-14E1-4A68-9771-574C3482361F}"/>
          </ac:spMkLst>
        </pc:spChg>
        <pc:spChg chg="del">
          <ac:chgData name="Oliver Haertel" userId="edfb39fe-f7e8-47bb-a736-1c4eb830b28f" providerId="ADAL" clId="{0C8A88E9-45C8-48E0-B676-C2C0C04717E6}" dt="2022-02-20T17:18:13.463" v="1736" actId="478"/>
          <ac:spMkLst>
            <pc:docMk/>
            <pc:sldMk cId="1177174329" sldId="281"/>
            <ac:spMk id="10" creationId="{787F6B9B-6F1C-4AF2-B533-D21508E1D976}"/>
          </ac:spMkLst>
        </pc:spChg>
        <pc:spChg chg="del">
          <ac:chgData name="Oliver Haertel" userId="edfb39fe-f7e8-47bb-a736-1c4eb830b28f" providerId="ADAL" clId="{0C8A88E9-45C8-48E0-B676-C2C0C04717E6}" dt="2022-02-20T17:18:14.963" v="1737" actId="478"/>
          <ac:spMkLst>
            <pc:docMk/>
            <pc:sldMk cId="1177174329" sldId="281"/>
            <ac:spMk id="12" creationId="{B6D68C15-09CB-4053-B5A3-708C5E030BF9}"/>
          </ac:spMkLst>
        </pc:spChg>
        <pc:spChg chg="mod">
          <ac:chgData name="Oliver Haertel" userId="edfb39fe-f7e8-47bb-a736-1c4eb830b28f" providerId="ADAL" clId="{0C8A88E9-45C8-48E0-B676-C2C0C04717E6}" dt="2022-02-22T07:59:40.085" v="2291"/>
          <ac:spMkLst>
            <pc:docMk/>
            <pc:sldMk cId="1177174329" sldId="281"/>
            <ac:spMk id="43" creationId="{3E2183CD-C2CF-436E-AE2D-C00660E36190}"/>
          </ac:spMkLst>
        </pc:spChg>
      </pc:sldChg>
      <pc:sldChg chg="add del">
        <pc:chgData name="Oliver Haertel" userId="edfb39fe-f7e8-47bb-a736-1c4eb830b28f" providerId="ADAL" clId="{0C8A88E9-45C8-48E0-B676-C2C0C04717E6}" dt="2022-02-20T17:19:24.287" v="1812" actId="47"/>
        <pc:sldMkLst>
          <pc:docMk/>
          <pc:sldMk cId="848822184" sldId="282"/>
        </pc:sldMkLst>
      </pc:sldChg>
    </pc:docChg>
  </pc:docChgLst>
  <pc:docChgLst>
    <pc:chgData name="Oliver Haertel" userId="edfb39fe-f7e8-47bb-a736-1c4eb830b28f" providerId="ADAL" clId="{295C73BD-94F8-48F3-952E-69DEB4066708}"/>
    <pc:docChg chg="undo redo custSel addSld delSld modSld">
      <pc:chgData name="Oliver Haertel" userId="edfb39fe-f7e8-47bb-a736-1c4eb830b28f" providerId="ADAL" clId="{295C73BD-94F8-48F3-952E-69DEB4066708}" dt="2021-08-24T09:15:04.713" v="4723" actId="20577"/>
      <pc:docMkLst>
        <pc:docMk/>
      </pc:docMkLst>
      <pc:sldChg chg="addSp delSp modSp add mod">
        <pc:chgData name="Oliver Haertel" userId="edfb39fe-f7e8-47bb-a736-1c4eb830b28f" providerId="ADAL" clId="{295C73BD-94F8-48F3-952E-69DEB4066708}" dt="2021-08-24T08:56:25.519" v="2497" actId="20577"/>
        <pc:sldMkLst>
          <pc:docMk/>
          <pc:sldMk cId="1078695004" sldId="257"/>
        </pc:sldMkLst>
        <pc:spChg chg="del">
          <ac:chgData name="Oliver Haertel" userId="edfb39fe-f7e8-47bb-a736-1c4eb830b28f" providerId="ADAL" clId="{295C73BD-94F8-48F3-952E-69DEB4066708}" dt="2021-08-24T08:27:34.401" v="1359" actId="478"/>
          <ac:spMkLst>
            <pc:docMk/>
            <pc:sldMk cId="1078695004" sldId="257"/>
            <ac:spMk id="2" creationId="{FD2B5AFB-BAB1-4C48-A1F4-8D8A884F6157}"/>
          </ac:spMkLst>
        </pc:spChg>
        <pc:spChg chg="add mod">
          <ac:chgData name="Oliver Haertel" userId="edfb39fe-f7e8-47bb-a736-1c4eb830b28f" providerId="ADAL" clId="{295C73BD-94F8-48F3-952E-69DEB4066708}" dt="2021-08-24T08:55:06.617" v="2477" actId="14100"/>
          <ac:spMkLst>
            <pc:docMk/>
            <pc:sldMk cId="1078695004" sldId="257"/>
            <ac:spMk id="3" creationId="{9EF8A0C2-C6E3-4F1B-B7F4-8441E504A5A1}"/>
          </ac:spMkLst>
        </pc:spChg>
        <pc:spChg chg="add mod">
          <ac:chgData name="Oliver Haertel" userId="edfb39fe-f7e8-47bb-a736-1c4eb830b28f" providerId="ADAL" clId="{295C73BD-94F8-48F3-952E-69DEB4066708}" dt="2021-08-24T08:28:01.141" v="1369" actId="1076"/>
          <ac:spMkLst>
            <pc:docMk/>
            <pc:sldMk cId="1078695004" sldId="257"/>
            <ac:spMk id="22" creationId="{0A91130B-0ED8-4721-9F69-06FD625FFA98}"/>
          </ac:spMkLst>
        </pc:spChg>
        <pc:spChg chg="add del mod">
          <ac:chgData name="Oliver Haertel" userId="edfb39fe-f7e8-47bb-a736-1c4eb830b28f" providerId="ADAL" clId="{295C73BD-94F8-48F3-952E-69DEB4066708}" dt="2021-08-24T08:56:13.826" v="2484" actId="478"/>
          <ac:spMkLst>
            <pc:docMk/>
            <pc:sldMk cId="1078695004" sldId="257"/>
            <ac:spMk id="25" creationId="{F446D536-A114-4456-8075-692532A9F575}"/>
          </ac:spMkLst>
        </pc:spChg>
        <pc:spChg chg="add del mod">
          <ac:chgData name="Oliver Haertel" userId="edfb39fe-f7e8-47bb-a736-1c4eb830b28f" providerId="ADAL" clId="{295C73BD-94F8-48F3-952E-69DEB4066708}" dt="2021-08-24T08:07:04.743" v="496" actId="478"/>
          <ac:spMkLst>
            <pc:docMk/>
            <pc:sldMk cId="1078695004" sldId="257"/>
            <ac:spMk id="26" creationId="{6C977E10-5809-4D1C-A798-4581F2F148A6}"/>
          </ac:spMkLst>
        </pc:spChg>
        <pc:spChg chg="add mod">
          <ac:chgData name="Oliver Haertel" userId="edfb39fe-f7e8-47bb-a736-1c4eb830b28f" providerId="ADAL" clId="{295C73BD-94F8-48F3-952E-69DEB4066708}" dt="2021-08-24T08:30:38.758" v="1537" actId="1076"/>
          <ac:spMkLst>
            <pc:docMk/>
            <pc:sldMk cId="1078695004" sldId="257"/>
            <ac:spMk id="27" creationId="{682329A5-F1D8-43F2-B520-2972A5CC4C8A}"/>
          </ac:spMkLst>
        </pc:spChg>
        <pc:spChg chg="add del mod">
          <ac:chgData name="Oliver Haertel" userId="edfb39fe-f7e8-47bb-a736-1c4eb830b28f" providerId="ADAL" clId="{295C73BD-94F8-48F3-952E-69DEB4066708}" dt="2021-08-24T08:32:03.239" v="1577" actId="404"/>
          <ac:spMkLst>
            <pc:docMk/>
            <pc:sldMk cId="1078695004" sldId="257"/>
            <ac:spMk id="28" creationId="{63CB6401-4344-4D45-A957-247F1FF7F459}"/>
          </ac:spMkLst>
        </pc:spChg>
        <pc:spChg chg="add del mod">
          <ac:chgData name="Oliver Haertel" userId="edfb39fe-f7e8-47bb-a736-1c4eb830b28f" providerId="ADAL" clId="{295C73BD-94F8-48F3-952E-69DEB4066708}" dt="2021-08-24T08:31:19.565" v="1563" actId="1037"/>
          <ac:spMkLst>
            <pc:docMk/>
            <pc:sldMk cId="1078695004" sldId="257"/>
            <ac:spMk id="29" creationId="{E92B7EA3-657A-4834-BBA4-5D3A5CF552C4}"/>
          </ac:spMkLst>
        </pc:spChg>
        <pc:spChg chg="add mod">
          <ac:chgData name="Oliver Haertel" userId="edfb39fe-f7e8-47bb-a736-1c4eb830b28f" providerId="ADAL" clId="{295C73BD-94F8-48F3-952E-69DEB4066708}" dt="2021-08-24T08:55:34.228" v="2479" actId="1076"/>
          <ac:spMkLst>
            <pc:docMk/>
            <pc:sldMk cId="1078695004" sldId="257"/>
            <ac:spMk id="30" creationId="{2F3F184A-2221-4416-8C1F-4581CCE81CDB}"/>
          </ac:spMkLst>
        </pc:spChg>
        <pc:spChg chg="add mod">
          <ac:chgData name="Oliver Haertel" userId="edfb39fe-f7e8-47bb-a736-1c4eb830b28f" providerId="ADAL" clId="{295C73BD-94F8-48F3-952E-69DEB4066708}" dt="2021-08-24T08:55:23.068" v="2478" actId="1076"/>
          <ac:spMkLst>
            <pc:docMk/>
            <pc:sldMk cId="1078695004" sldId="257"/>
            <ac:spMk id="31" creationId="{B79288E9-BF75-48E2-89B5-DE37497310E4}"/>
          </ac:spMkLst>
        </pc:spChg>
        <pc:spChg chg="add del mod">
          <ac:chgData name="Oliver Haertel" userId="edfb39fe-f7e8-47bb-a736-1c4eb830b28f" providerId="ADAL" clId="{295C73BD-94F8-48F3-952E-69DEB4066708}" dt="2021-08-24T08:28:04.939" v="1370" actId="478"/>
          <ac:spMkLst>
            <pc:docMk/>
            <pc:sldMk cId="1078695004" sldId="257"/>
            <ac:spMk id="32" creationId="{51D1E8C1-5751-4E30-B854-436D144756D8}"/>
          </ac:spMkLst>
        </pc:spChg>
        <pc:spChg chg="add mod">
          <ac:chgData name="Oliver Haertel" userId="edfb39fe-f7e8-47bb-a736-1c4eb830b28f" providerId="ADAL" clId="{295C73BD-94F8-48F3-952E-69DEB4066708}" dt="2021-08-24T08:55:40.766" v="2480" actId="14100"/>
          <ac:spMkLst>
            <pc:docMk/>
            <pc:sldMk cId="1078695004" sldId="257"/>
            <ac:spMk id="33" creationId="{54428E68-0401-48A4-8FED-A9E5F994C161}"/>
          </ac:spMkLst>
        </pc:spChg>
        <pc:spChg chg="add mod">
          <ac:chgData name="Oliver Haertel" userId="edfb39fe-f7e8-47bb-a736-1c4eb830b28f" providerId="ADAL" clId="{295C73BD-94F8-48F3-952E-69DEB4066708}" dt="2021-08-24T08:55:23.068" v="2478" actId="1076"/>
          <ac:spMkLst>
            <pc:docMk/>
            <pc:sldMk cId="1078695004" sldId="257"/>
            <ac:spMk id="34" creationId="{B553BAB0-B083-40BF-8C90-535002F85706}"/>
          </ac:spMkLst>
        </pc:spChg>
        <pc:spChg chg="add mod">
          <ac:chgData name="Oliver Haertel" userId="edfb39fe-f7e8-47bb-a736-1c4eb830b28f" providerId="ADAL" clId="{295C73BD-94F8-48F3-952E-69DEB4066708}" dt="2021-08-24T08:33:46.880" v="1610" actId="1076"/>
          <ac:spMkLst>
            <pc:docMk/>
            <pc:sldMk cId="1078695004" sldId="257"/>
            <ac:spMk id="35" creationId="{AFF1857A-33E7-43FB-A284-39DF2972E2E6}"/>
          </ac:spMkLst>
        </pc:spChg>
        <pc:spChg chg="add del mod">
          <ac:chgData name="Oliver Haertel" userId="edfb39fe-f7e8-47bb-a736-1c4eb830b28f" providerId="ADAL" clId="{295C73BD-94F8-48F3-952E-69DEB4066708}" dt="2021-08-24T08:32:12.748" v="1581" actId="478"/>
          <ac:spMkLst>
            <pc:docMk/>
            <pc:sldMk cId="1078695004" sldId="257"/>
            <ac:spMk id="36" creationId="{7A0B2317-3430-4563-AA4C-2D280B956670}"/>
          </ac:spMkLst>
        </pc:spChg>
        <pc:spChg chg="add del mod">
          <ac:chgData name="Oliver Haertel" userId="edfb39fe-f7e8-47bb-a736-1c4eb830b28f" providerId="ADAL" clId="{295C73BD-94F8-48F3-952E-69DEB4066708}" dt="2021-08-24T08:32:12.748" v="1581" actId="478"/>
          <ac:spMkLst>
            <pc:docMk/>
            <pc:sldMk cId="1078695004" sldId="257"/>
            <ac:spMk id="37" creationId="{7C433682-D54C-475C-B0BA-D18CFA242563}"/>
          </ac:spMkLst>
        </pc:spChg>
        <pc:spChg chg="add del mod">
          <ac:chgData name="Oliver Haertel" userId="edfb39fe-f7e8-47bb-a736-1c4eb830b28f" providerId="ADAL" clId="{295C73BD-94F8-48F3-952E-69DEB4066708}" dt="2021-08-24T08:32:12.748" v="1581" actId="478"/>
          <ac:spMkLst>
            <pc:docMk/>
            <pc:sldMk cId="1078695004" sldId="257"/>
            <ac:spMk id="38" creationId="{2F21ED39-4BAE-4A2D-8323-E15EBFB31DD8}"/>
          </ac:spMkLst>
        </pc:spChg>
        <pc:spChg chg="add mod">
          <ac:chgData name="Oliver Haertel" userId="edfb39fe-f7e8-47bb-a736-1c4eb830b28f" providerId="ADAL" clId="{295C73BD-94F8-48F3-952E-69DEB4066708}" dt="2021-08-24T08:55:34.228" v="2479" actId="1076"/>
          <ac:spMkLst>
            <pc:docMk/>
            <pc:sldMk cId="1078695004" sldId="257"/>
            <ac:spMk id="39" creationId="{56E766CB-DE17-4AE2-9637-EF95FD7FE725}"/>
          </ac:spMkLst>
        </pc:spChg>
        <pc:spChg chg="add mod">
          <ac:chgData name="Oliver Haertel" userId="edfb39fe-f7e8-47bb-a736-1c4eb830b28f" providerId="ADAL" clId="{295C73BD-94F8-48F3-952E-69DEB4066708}" dt="2021-08-24T08:55:23.068" v="2478" actId="1076"/>
          <ac:spMkLst>
            <pc:docMk/>
            <pc:sldMk cId="1078695004" sldId="257"/>
            <ac:spMk id="40" creationId="{B5D72535-332D-42ED-B1BE-A5DF5D81B332}"/>
          </ac:spMkLst>
        </pc:spChg>
        <pc:spChg chg="add del mod">
          <ac:chgData name="Oliver Haertel" userId="edfb39fe-f7e8-47bb-a736-1c4eb830b28f" providerId="ADAL" clId="{295C73BD-94F8-48F3-952E-69DEB4066708}" dt="2021-08-24T08:32:48.769" v="1591" actId="478"/>
          <ac:spMkLst>
            <pc:docMk/>
            <pc:sldMk cId="1078695004" sldId="257"/>
            <ac:spMk id="41" creationId="{2AC481D1-26E1-4400-92F2-9FE83D6F57A4}"/>
          </ac:spMkLst>
        </pc:spChg>
        <pc:spChg chg="add del mod">
          <ac:chgData name="Oliver Haertel" userId="edfb39fe-f7e8-47bb-a736-1c4eb830b28f" providerId="ADAL" clId="{295C73BD-94F8-48F3-952E-69DEB4066708}" dt="2021-08-24T08:32:48.245" v="1590" actId="478"/>
          <ac:spMkLst>
            <pc:docMk/>
            <pc:sldMk cId="1078695004" sldId="257"/>
            <ac:spMk id="42" creationId="{97F69AE2-D50F-41A2-9F1A-3B46DA49B924}"/>
          </ac:spMkLst>
        </pc:spChg>
        <pc:spChg chg="del mod">
          <ac:chgData name="Oliver Haertel" userId="edfb39fe-f7e8-47bb-a736-1c4eb830b28f" providerId="ADAL" clId="{295C73BD-94F8-48F3-952E-69DEB4066708}" dt="2021-08-24T08:56:20.483" v="2485" actId="478"/>
          <ac:spMkLst>
            <pc:docMk/>
            <pc:sldMk cId="1078695004" sldId="257"/>
            <ac:spMk id="43" creationId="{3E2183CD-C2CF-436E-AE2D-C00660E36190}"/>
          </ac:spMkLst>
        </pc:spChg>
        <pc:spChg chg="add del mod">
          <ac:chgData name="Oliver Haertel" userId="edfb39fe-f7e8-47bb-a736-1c4eb830b28f" providerId="ADAL" clId="{295C73BD-94F8-48F3-952E-69DEB4066708}" dt="2021-08-24T08:32:47.482" v="1589" actId="478"/>
          <ac:spMkLst>
            <pc:docMk/>
            <pc:sldMk cId="1078695004" sldId="257"/>
            <ac:spMk id="44" creationId="{9CB42336-26B2-465B-9DDD-720E2982107E}"/>
          </ac:spMkLst>
        </pc:spChg>
        <pc:spChg chg="add del mod">
          <ac:chgData name="Oliver Haertel" userId="edfb39fe-f7e8-47bb-a736-1c4eb830b28f" providerId="ADAL" clId="{295C73BD-94F8-48F3-952E-69DEB4066708}" dt="2021-08-24T08:31:24.907" v="1565" actId="478"/>
          <ac:spMkLst>
            <pc:docMk/>
            <pc:sldMk cId="1078695004" sldId="257"/>
            <ac:spMk id="45" creationId="{ACE7513E-9B4F-48BB-B136-E92E1998EB8C}"/>
          </ac:spMkLst>
        </pc:spChg>
        <pc:spChg chg="add mod">
          <ac:chgData name="Oliver Haertel" userId="edfb39fe-f7e8-47bb-a736-1c4eb830b28f" providerId="ADAL" clId="{295C73BD-94F8-48F3-952E-69DEB4066708}" dt="2021-08-24T08:33:46.880" v="1610" actId="1076"/>
          <ac:spMkLst>
            <pc:docMk/>
            <pc:sldMk cId="1078695004" sldId="257"/>
            <ac:spMk id="46" creationId="{B8F0382B-5DD9-40E3-90CE-F662772DED00}"/>
          </ac:spMkLst>
        </pc:spChg>
        <pc:spChg chg="add mod">
          <ac:chgData name="Oliver Haertel" userId="edfb39fe-f7e8-47bb-a736-1c4eb830b28f" providerId="ADAL" clId="{295C73BD-94F8-48F3-952E-69DEB4066708}" dt="2021-08-24T08:55:34.228" v="2479" actId="1076"/>
          <ac:spMkLst>
            <pc:docMk/>
            <pc:sldMk cId="1078695004" sldId="257"/>
            <ac:spMk id="47" creationId="{0C79B0D3-CA45-4177-B61D-891EAD340504}"/>
          </ac:spMkLst>
        </pc:spChg>
        <pc:spChg chg="add mod">
          <ac:chgData name="Oliver Haertel" userId="edfb39fe-f7e8-47bb-a736-1c4eb830b28f" providerId="ADAL" clId="{295C73BD-94F8-48F3-952E-69DEB4066708}" dt="2021-08-24T08:55:23.068" v="2478" actId="1076"/>
          <ac:spMkLst>
            <pc:docMk/>
            <pc:sldMk cId="1078695004" sldId="257"/>
            <ac:spMk id="48" creationId="{C7244845-8E12-4D53-A0B7-FC21B8FFC685}"/>
          </ac:spMkLst>
        </pc:spChg>
        <pc:spChg chg="add mod">
          <ac:chgData name="Oliver Haertel" userId="edfb39fe-f7e8-47bb-a736-1c4eb830b28f" providerId="ADAL" clId="{295C73BD-94F8-48F3-952E-69DEB4066708}" dt="2021-08-24T08:34:27.922" v="1639" actId="20577"/>
          <ac:spMkLst>
            <pc:docMk/>
            <pc:sldMk cId="1078695004" sldId="257"/>
            <ac:spMk id="49" creationId="{82AD6D27-C4C9-4B6F-BB88-B1177BFDDB0F}"/>
          </ac:spMkLst>
        </pc:spChg>
        <pc:spChg chg="add mod">
          <ac:chgData name="Oliver Haertel" userId="edfb39fe-f7e8-47bb-a736-1c4eb830b28f" providerId="ADAL" clId="{295C73BD-94F8-48F3-952E-69DEB4066708}" dt="2021-08-24T08:34:12.780" v="1611" actId="1076"/>
          <ac:spMkLst>
            <pc:docMk/>
            <pc:sldMk cId="1078695004" sldId="257"/>
            <ac:spMk id="50" creationId="{DD9B2346-66FC-4DA1-B4C4-FB930B9EB4FC}"/>
          </ac:spMkLst>
        </pc:spChg>
        <pc:spChg chg="add mod">
          <ac:chgData name="Oliver Haertel" userId="edfb39fe-f7e8-47bb-a736-1c4eb830b28f" providerId="ADAL" clId="{295C73BD-94F8-48F3-952E-69DEB4066708}" dt="2021-08-24T08:55:34.228" v="2479" actId="1076"/>
          <ac:spMkLst>
            <pc:docMk/>
            <pc:sldMk cId="1078695004" sldId="257"/>
            <ac:spMk id="51" creationId="{7D974393-7739-4F3B-B23C-F9202A9F48DB}"/>
          </ac:spMkLst>
        </pc:spChg>
        <pc:spChg chg="add mod">
          <ac:chgData name="Oliver Haertel" userId="edfb39fe-f7e8-47bb-a736-1c4eb830b28f" providerId="ADAL" clId="{295C73BD-94F8-48F3-952E-69DEB4066708}" dt="2021-08-24T08:55:23.068" v="2478" actId="1076"/>
          <ac:spMkLst>
            <pc:docMk/>
            <pc:sldMk cId="1078695004" sldId="257"/>
            <ac:spMk id="52" creationId="{3451FE26-378D-45CC-8C6F-5D31FDC784BD}"/>
          </ac:spMkLst>
        </pc:spChg>
        <pc:spChg chg="add mod">
          <ac:chgData name="Oliver Haertel" userId="edfb39fe-f7e8-47bb-a736-1c4eb830b28f" providerId="ADAL" clId="{295C73BD-94F8-48F3-952E-69DEB4066708}" dt="2021-08-24T08:55:48.789" v="2481" actId="14100"/>
          <ac:spMkLst>
            <pc:docMk/>
            <pc:sldMk cId="1078695004" sldId="257"/>
            <ac:spMk id="53" creationId="{3BF1C5D0-3B5A-4980-83EB-1DBF60CBA7A8}"/>
          </ac:spMkLst>
        </pc:spChg>
        <pc:spChg chg="add mod">
          <ac:chgData name="Oliver Haertel" userId="edfb39fe-f7e8-47bb-a736-1c4eb830b28f" providerId="ADAL" clId="{295C73BD-94F8-48F3-952E-69DEB4066708}" dt="2021-08-24T08:55:23.068" v="2478" actId="1076"/>
          <ac:spMkLst>
            <pc:docMk/>
            <pc:sldMk cId="1078695004" sldId="257"/>
            <ac:spMk id="54" creationId="{12463A87-2E89-4ABA-BE07-325927FA1642}"/>
          </ac:spMkLst>
        </pc:spChg>
        <pc:spChg chg="add mod">
          <ac:chgData name="Oliver Haertel" userId="edfb39fe-f7e8-47bb-a736-1c4eb830b28f" providerId="ADAL" clId="{295C73BD-94F8-48F3-952E-69DEB4066708}" dt="2021-08-24T08:56:25.519" v="2497" actId="20577"/>
          <ac:spMkLst>
            <pc:docMk/>
            <pc:sldMk cId="1078695004" sldId="257"/>
            <ac:spMk id="55" creationId="{9FF04497-145B-4EA2-8A04-F3358BB492C9}"/>
          </ac:spMkLst>
        </pc:spChg>
        <pc:graphicFrameChg chg="del mod modGraphic">
          <ac:chgData name="Oliver Haertel" userId="edfb39fe-f7e8-47bb-a736-1c4eb830b28f" providerId="ADAL" clId="{295C73BD-94F8-48F3-952E-69DEB4066708}" dt="2021-08-24T08:06:40.257" v="421" actId="478"/>
          <ac:graphicFrameMkLst>
            <pc:docMk/>
            <pc:sldMk cId="1078695004" sldId="257"/>
            <ac:graphicFrameMk id="23" creationId="{F8CECB0D-25FE-4B72-892C-CE71BE029B69}"/>
          </ac:graphicFrameMkLst>
        </pc:graphicFrameChg>
        <pc:picChg chg="del">
          <ac:chgData name="Oliver Haertel" userId="edfb39fe-f7e8-47bb-a736-1c4eb830b28f" providerId="ADAL" clId="{295C73BD-94F8-48F3-952E-69DEB4066708}" dt="2021-08-24T08:06:40.257" v="421" actId="478"/>
          <ac:picMkLst>
            <pc:docMk/>
            <pc:sldMk cId="1078695004" sldId="257"/>
            <ac:picMk id="6" creationId="{46E0E734-F1C3-40B8-AADB-304C902919AE}"/>
          </ac:picMkLst>
        </pc:picChg>
        <pc:picChg chg="del">
          <ac:chgData name="Oliver Haertel" userId="edfb39fe-f7e8-47bb-a736-1c4eb830b28f" providerId="ADAL" clId="{295C73BD-94F8-48F3-952E-69DEB4066708}" dt="2021-08-24T08:06:40.257" v="421" actId="478"/>
          <ac:picMkLst>
            <pc:docMk/>
            <pc:sldMk cId="1078695004" sldId="257"/>
            <ac:picMk id="8" creationId="{C50C216F-DD31-4CCF-8C00-9105632E66ED}"/>
          </ac:picMkLst>
        </pc:picChg>
        <pc:picChg chg="del">
          <ac:chgData name="Oliver Haertel" userId="edfb39fe-f7e8-47bb-a736-1c4eb830b28f" providerId="ADAL" clId="{295C73BD-94F8-48F3-952E-69DEB4066708}" dt="2021-08-24T08:06:40.257" v="421" actId="478"/>
          <ac:picMkLst>
            <pc:docMk/>
            <pc:sldMk cId="1078695004" sldId="257"/>
            <ac:picMk id="9" creationId="{78CD3F00-D15D-4989-A8A4-D6A7EDAD334E}"/>
          </ac:picMkLst>
        </pc:picChg>
        <pc:picChg chg="del">
          <ac:chgData name="Oliver Haertel" userId="edfb39fe-f7e8-47bb-a736-1c4eb830b28f" providerId="ADAL" clId="{295C73BD-94F8-48F3-952E-69DEB4066708}" dt="2021-08-24T08:06:40.257" v="421" actId="478"/>
          <ac:picMkLst>
            <pc:docMk/>
            <pc:sldMk cId="1078695004" sldId="257"/>
            <ac:picMk id="10" creationId="{F128DC19-C08A-49BC-B6BC-6E301651C3F0}"/>
          </ac:picMkLst>
        </pc:picChg>
        <pc:picChg chg="del">
          <ac:chgData name="Oliver Haertel" userId="edfb39fe-f7e8-47bb-a736-1c4eb830b28f" providerId="ADAL" clId="{295C73BD-94F8-48F3-952E-69DEB4066708}" dt="2021-08-24T08:06:40.257" v="421" actId="478"/>
          <ac:picMkLst>
            <pc:docMk/>
            <pc:sldMk cId="1078695004" sldId="257"/>
            <ac:picMk id="11" creationId="{0C065734-CA05-4B72-A783-C4C2E8B89EE1}"/>
          </ac:picMkLst>
        </pc:picChg>
        <pc:picChg chg="del">
          <ac:chgData name="Oliver Haertel" userId="edfb39fe-f7e8-47bb-a736-1c4eb830b28f" providerId="ADAL" clId="{295C73BD-94F8-48F3-952E-69DEB4066708}" dt="2021-08-24T08:06:40.257" v="421" actId="478"/>
          <ac:picMkLst>
            <pc:docMk/>
            <pc:sldMk cId="1078695004" sldId="257"/>
            <ac:picMk id="12" creationId="{8F21CA90-EC51-445B-BB5B-CF829544F663}"/>
          </ac:picMkLst>
        </pc:picChg>
        <pc:picChg chg="del">
          <ac:chgData name="Oliver Haertel" userId="edfb39fe-f7e8-47bb-a736-1c4eb830b28f" providerId="ADAL" clId="{295C73BD-94F8-48F3-952E-69DEB4066708}" dt="2021-08-24T08:06:40.257" v="421" actId="478"/>
          <ac:picMkLst>
            <pc:docMk/>
            <pc:sldMk cId="1078695004" sldId="257"/>
            <ac:picMk id="13" creationId="{21E22834-7AD9-4D86-A4FA-A2252DAD35FF}"/>
          </ac:picMkLst>
        </pc:picChg>
        <pc:picChg chg="del">
          <ac:chgData name="Oliver Haertel" userId="edfb39fe-f7e8-47bb-a736-1c4eb830b28f" providerId="ADAL" clId="{295C73BD-94F8-48F3-952E-69DEB4066708}" dt="2021-08-24T08:06:40.257" v="421" actId="478"/>
          <ac:picMkLst>
            <pc:docMk/>
            <pc:sldMk cId="1078695004" sldId="257"/>
            <ac:picMk id="14" creationId="{68905713-88C1-4A14-A056-57674DD17C39}"/>
          </ac:picMkLst>
        </pc:picChg>
        <pc:picChg chg="del">
          <ac:chgData name="Oliver Haertel" userId="edfb39fe-f7e8-47bb-a736-1c4eb830b28f" providerId="ADAL" clId="{295C73BD-94F8-48F3-952E-69DEB4066708}" dt="2021-08-24T08:06:40.257" v="421" actId="478"/>
          <ac:picMkLst>
            <pc:docMk/>
            <pc:sldMk cId="1078695004" sldId="257"/>
            <ac:picMk id="15" creationId="{A771F432-2C38-476E-9B37-6E9425C29E83}"/>
          </ac:picMkLst>
        </pc:picChg>
        <pc:picChg chg="del">
          <ac:chgData name="Oliver Haertel" userId="edfb39fe-f7e8-47bb-a736-1c4eb830b28f" providerId="ADAL" clId="{295C73BD-94F8-48F3-952E-69DEB4066708}" dt="2021-08-24T08:06:40.257" v="421" actId="478"/>
          <ac:picMkLst>
            <pc:docMk/>
            <pc:sldMk cId="1078695004" sldId="257"/>
            <ac:picMk id="16" creationId="{2E8F51A7-B41D-40DA-B0E4-07EEFCF28C8D}"/>
          </ac:picMkLst>
        </pc:picChg>
        <pc:picChg chg="del">
          <ac:chgData name="Oliver Haertel" userId="edfb39fe-f7e8-47bb-a736-1c4eb830b28f" providerId="ADAL" clId="{295C73BD-94F8-48F3-952E-69DEB4066708}" dt="2021-08-24T08:06:40.257" v="421" actId="478"/>
          <ac:picMkLst>
            <pc:docMk/>
            <pc:sldMk cId="1078695004" sldId="257"/>
            <ac:picMk id="17" creationId="{82222032-67EA-4C26-AD08-5C9B8CCFFAF8}"/>
          </ac:picMkLst>
        </pc:picChg>
        <pc:picChg chg="del">
          <ac:chgData name="Oliver Haertel" userId="edfb39fe-f7e8-47bb-a736-1c4eb830b28f" providerId="ADAL" clId="{295C73BD-94F8-48F3-952E-69DEB4066708}" dt="2021-08-24T08:06:40.257" v="421" actId="478"/>
          <ac:picMkLst>
            <pc:docMk/>
            <pc:sldMk cId="1078695004" sldId="257"/>
            <ac:picMk id="18" creationId="{6F0581F8-329D-4049-B2DE-37ED3663A623}"/>
          </ac:picMkLst>
        </pc:picChg>
        <pc:picChg chg="del">
          <ac:chgData name="Oliver Haertel" userId="edfb39fe-f7e8-47bb-a736-1c4eb830b28f" providerId="ADAL" clId="{295C73BD-94F8-48F3-952E-69DEB4066708}" dt="2021-08-24T08:06:40.257" v="421" actId="478"/>
          <ac:picMkLst>
            <pc:docMk/>
            <pc:sldMk cId="1078695004" sldId="257"/>
            <ac:picMk id="19" creationId="{E0C17019-4D80-483F-8A32-F31E99E5E40D}"/>
          </ac:picMkLst>
        </pc:picChg>
        <pc:picChg chg="del">
          <ac:chgData name="Oliver Haertel" userId="edfb39fe-f7e8-47bb-a736-1c4eb830b28f" providerId="ADAL" clId="{295C73BD-94F8-48F3-952E-69DEB4066708}" dt="2021-08-24T08:06:40.257" v="421" actId="478"/>
          <ac:picMkLst>
            <pc:docMk/>
            <pc:sldMk cId="1078695004" sldId="257"/>
            <ac:picMk id="20" creationId="{6722C654-1D31-4290-A1F8-2831E4F2F6F4}"/>
          </ac:picMkLst>
        </pc:picChg>
        <pc:picChg chg="del">
          <ac:chgData name="Oliver Haertel" userId="edfb39fe-f7e8-47bb-a736-1c4eb830b28f" providerId="ADAL" clId="{295C73BD-94F8-48F3-952E-69DEB4066708}" dt="2021-08-24T08:06:40.257" v="421" actId="478"/>
          <ac:picMkLst>
            <pc:docMk/>
            <pc:sldMk cId="1078695004" sldId="257"/>
            <ac:picMk id="24" creationId="{20AC7DB5-548C-47FA-84DF-8825E1A2E265}"/>
          </ac:picMkLst>
        </pc:picChg>
        <pc:picChg chg="del">
          <ac:chgData name="Oliver Haertel" userId="edfb39fe-f7e8-47bb-a736-1c4eb830b28f" providerId="ADAL" clId="{295C73BD-94F8-48F3-952E-69DEB4066708}" dt="2021-08-24T08:06:40.257" v="421" actId="478"/>
          <ac:picMkLst>
            <pc:docMk/>
            <pc:sldMk cId="1078695004" sldId="257"/>
            <ac:picMk id="1026" creationId="{2BE1AA5C-2AE7-4A42-B7EC-1333FECE52FE}"/>
          </ac:picMkLst>
        </pc:picChg>
      </pc:sldChg>
      <pc:sldChg chg="del">
        <pc:chgData name="Oliver Haertel" userId="edfb39fe-f7e8-47bb-a736-1c4eb830b28f" providerId="ADAL" clId="{295C73BD-94F8-48F3-952E-69DEB4066708}" dt="2021-08-24T07:58:24.399" v="133" actId="47"/>
        <pc:sldMkLst>
          <pc:docMk/>
          <pc:sldMk cId="2364285394" sldId="270"/>
        </pc:sldMkLst>
      </pc:sldChg>
      <pc:sldChg chg="delSp modSp mod">
        <pc:chgData name="Oliver Haertel" userId="edfb39fe-f7e8-47bb-a736-1c4eb830b28f" providerId="ADAL" clId="{295C73BD-94F8-48F3-952E-69DEB4066708}" dt="2021-08-24T09:15:04.713" v="4723" actId="20577"/>
        <pc:sldMkLst>
          <pc:docMk/>
          <pc:sldMk cId="1411312998" sldId="272"/>
        </pc:sldMkLst>
        <pc:spChg chg="mod">
          <ac:chgData name="Oliver Haertel" userId="edfb39fe-f7e8-47bb-a736-1c4eb830b28f" providerId="ADAL" clId="{295C73BD-94F8-48F3-952E-69DEB4066708}" dt="2021-08-24T08:18:51.659" v="1250" actId="20577"/>
          <ac:spMkLst>
            <pc:docMk/>
            <pc:sldMk cId="1411312998" sldId="272"/>
            <ac:spMk id="33" creationId="{820A9093-98C7-4E04-89D4-B51FEDE1BBBF}"/>
          </ac:spMkLst>
        </pc:spChg>
        <pc:spChg chg="del">
          <ac:chgData name="Oliver Haertel" userId="edfb39fe-f7e8-47bb-a736-1c4eb830b28f" providerId="ADAL" clId="{295C73BD-94F8-48F3-952E-69DEB4066708}" dt="2021-08-24T08:15:56.339" v="712" actId="478"/>
          <ac:spMkLst>
            <pc:docMk/>
            <pc:sldMk cId="1411312998" sldId="272"/>
            <ac:spMk id="34" creationId="{8E404964-36EB-4ECA-8073-D1A7CFF01C71}"/>
          </ac:spMkLst>
        </pc:spChg>
        <pc:spChg chg="mod">
          <ac:chgData name="Oliver Haertel" userId="edfb39fe-f7e8-47bb-a736-1c4eb830b28f" providerId="ADAL" clId="{295C73BD-94F8-48F3-952E-69DEB4066708}" dt="2021-08-24T07:56:51.976" v="6" actId="20577"/>
          <ac:spMkLst>
            <pc:docMk/>
            <pc:sldMk cId="1411312998" sldId="272"/>
            <ac:spMk id="35" creationId="{F3DE8EE7-6EA1-4E3E-AB7B-95C1C18FF884}"/>
          </ac:spMkLst>
        </pc:spChg>
        <pc:spChg chg="mod">
          <ac:chgData name="Oliver Haertel" userId="edfb39fe-f7e8-47bb-a736-1c4eb830b28f" providerId="ADAL" clId="{295C73BD-94F8-48F3-952E-69DEB4066708}" dt="2021-08-24T08:06:27.631" v="418" actId="5793"/>
          <ac:spMkLst>
            <pc:docMk/>
            <pc:sldMk cId="1411312998" sldId="272"/>
            <ac:spMk id="36" creationId="{5A3FE7D2-906E-49B6-977D-51244F3B8268}"/>
          </ac:spMkLst>
        </pc:spChg>
        <pc:graphicFrameChg chg="modGraphic">
          <ac:chgData name="Oliver Haertel" userId="edfb39fe-f7e8-47bb-a736-1c4eb830b28f" providerId="ADAL" clId="{295C73BD-94F8-48F3-952E-69DEB4066708}" dt="2021-08-24T09:15:04.713" v="4723" actId="20577"/>
          <ac:graphicFrameMkLst>
            <pc:docMk/>
            <pc:sldMk cId="1411312998" sldId="272"/>
            <ac:graphicFrameMk id="31" creationId="{3F87352B-6A9B-409A-BE95-8EBC339CA5AF}"/>
          </ac:graphicFrameMkLst>
        </pc:graphicFrameChg>
        <pc:picChg chg="del">
          <ac:chgData name="Oliver Haertel" userId="edfb39fe-f7e8-47bb-a736-1c4eb830b28f" providerId="ADAL" clId="{295C73BD-94F8-48F3-952E-69DEB4066708}" dt="2021-08-24T08:07:26.178" v="524" actId="478"/>
          <ac:picMkLst>
            <pc:docMk/>
            <pc:sldMk cId="1411312998" sldId="272"/>
            <ac:picMk id="4" creationId="{F873FB62-71F1-4F6B-927E-FD3D79C6A04D}"/>
          </ac:picMkLst>
        </pc:picChg>
      </pc:sldChg>
      <pc:sldChg chg="new del">
        <pc:chgData name="Oliver Haertel" userId="edfb39fe-f7e8-47bb-a736-1c4eb830b28f" providerId="ADAL" clId="{295C73BD-94F8-48F3-952E-69DEB4066708}" dt="2021-08-24T08:14:42.451" v="707" actId="47"/>
        <pc:sldMkLst>
          <pc:docMk/>
          <pc:sldMk cId="3350830110" sldId="273"/>
        </pc:sldMkLst>
      </pc:sldChg>
      <pc:sldChg chg="addSp delSp modSp add mod">
        <pc:chgData name="Oliver Haertel" userId="edfb39fe-f7e8-47bb-a736-1c4eb830b28f" providerId="ADAL" clId="{295C73BD-94F8-48F3-952E-69DEB4066708}" dt="2021-08-24T09:06:13.837" v="3633" actId="20577"/>
        <pc:sldMkLst>
          <pc:docMk/>
          <pc:sldMk cId="3174260783" sldId="274"/>
        </pc:sldMkLst>
        <pc:spChg chg="add mod">
          <ac:chgData name="Oliver Haertel" userId="edfb39fe-f7e8-47bb-a736-1c4eb830b28f" providerId="ADAL" clId="{295C73BD-94F8-48F3-952E-69DEB4066708}" dt="2021-08-24T08:51:55.206" v="2422" actId="1076"/>
          <ac:spMkLst>
            <pc:docMk/>
            <pc:sldMk cId="3174260783" sldId="274"/>
            <ac:spMk id="3" creationId="{F73129A9-5917-40AA-B9D7-6199231207CB}"/>
          </ac:spMkLst>
        </pc:spChg>
        <pc:spChg chg="add mod">
          <ac:chgData name="Oliver Haertel" userId="edfb39fe-f7e8-47bb-a736-1c4eb830b28f" providerId="ADAL" clId="{295C73BD-94F8-48F3-952E-69DEB4066708}" dt="2021-08-24T08:14:09.697" v="698" actId="1076"/>
          <ac:spMkLst>
            <pc:docMk/>
            <pc:sldMk cId="3174260783" sldId="274"/>
            <ac:spMk id="25" creationId="{B8D146FA-7209-4FDE-8509-F324CB0963E4}"/>
          </ac:spMkLst>
        </pc:spChg>
        <pc:spChg chg="add del mod">
          <ac:chgData name="Oliver Haertel" userId="edfb39fe-f7e8-47bb-a736-1c4eb830b28f" providerId="ADAL" clId="{295C73BD-94F8-48F3-952E-69DEB4066708}" dt="2021-08-24T08:51:41.684" v="2418" actId="21"/>
          <ac:spMkLst>
            <pc:docMk/>
            <pc:sldMk cId="3174260783" sldId="274"/>
            <ac:spMk id="26" creationId="{7B1A2BC7-D1CC-44C0-8888-AF2325B213ED}"/>
          </ac:spMkLst>
        </pc:spChg>
        <pc:spChg chg="add del mod">
          <ac:chgData name="Oliver Haertel" userId="edfb39fe-f7e8-47bb-a736-1c4eb830b28f" providerId="ADAL" clId="{295C73BD-94F8-48F3-952E-69DEB4066708}" dt="2021-08-24T08:54:09.978" v="2462" actId="478"/>
          <ac:spMkLst>
            <pc:docMk/>
            <pc:sldMk cId="3174260783" sldId="274"/>
            <ac:spMk id="27" creationId="{FEB4A387-EDB3-4011-AEA2-DA6B98AE7328}"/>
          </ac:spMkLst>
        </pc:spChg>
        <pc:spChg chg="add mod">
          <ac:chgData name="Oliver Haertel" userId="edfb39fe-f7e8-47bb-a736-1c4eb830b28f" providerId="ADAL" clId="{295C73BD-94F8-48F3-952E-69DEB4066708}" dt="2021-08-24T08:14:19.686" v="704" actId="1076"/>
          <ac:spMkLst>
            <pc:docMk/>
            <pc:sldMk cId="3174260783" sldId="274"/>
            <ac:spMk id="28" creationId="{142C2387-A097-41E3-86ED-8D26E5664057}"/>
          </ac:spMkLst>
        </pc:spChg>
        <pc:spChg chg="add mod">
          <ac:chgData name="Oliver Haertel" userId="edfb39fe-f7e8-47bb-a736-1c4eb830b28f" providerId="ADAL" clId="{295C73BD-94F8-48F3-952E-69DEB4066708}" dt="2021-08-24T08:51:50.346" v="2421" actId="1036"/>
          <ac:spMkLst>
            <pc:docMk/>
            <pc:sldMk cId="3174260783" sldId="274"/>
            <ac:spMk id="30" creationId="{5941CFC6-CBB9-4B3C-90A9-52A225C8927D}"/>
          </ac:spMkLst>
        </pc:spChg>
        <pc:spChg chg="add del mod">
          <ac:chgData name="Oliver Haertel" userId="edfb39fe-f7e8-47bb-a736-1c4eb830b28f" providerId="ADAL" clId="{295C73BD-94F8-48F3-952E-69DEB4066708}" dt="2021-08-24T08:54:04.538" v="2461" actId="478"/>
          <ac:spMkLst>
            <pc:docMk/>
            <pc:sldMk cId="3174260783" sldId="274"/>
            <ac:spMk id="31" creationId="{DE9515CB-9703-4F49-B632-8237CC433DA7}"/>
          </ac:spMkLst>
        </pc:spChg>
        <pc:spChg chg="add del mod">
          <ac:chgData name="Oliver Haertel" userId="edfb39fe-f7e8-47bb-a736-1c4eb830b28f" providerId="ADAL" clId="{295C73BD-94F8-48F3-952E-69DEB4066708}" dt="2021-08-24T08:57:52.681" v="2515" actId="1038"/>
          <ac:spMkLst>
            <pc:docMk/>
            <pc:sldMk cId="3174260783" sldId="274"/>
            <ac:spMk id="41" creationId="{F1EFE13F-08E2-4B7F-8FC1-897D12E0290E}"/>
          </ac:spMkLst>
        </pc:spChg>
        <pc:spChg chg="mod">
          <ac:chgData name="Oliver Haertel" userId="edfb39fe-f7e8-47bb-a736-1c4eb830b28f" providerId="ADAL" clId="{295C73BD-94F8-48F3-952E-69DEB4066708}" dt="2021-08-24T08:48:51.294" v="2281" actId="20577"/>
          <ac:spMkLst>
            <pc:docMk/>
            <pc:sldMk cId="3174260783" sldId="274"/>
            <ac:spMk id="43" creationId="{3E2183CD-C2CF-436E-AE2D-C00660E36190}"/>
          </ac:spMkLst>
        </pc:spChg>
        <pc:graphicFrameChg chg="mod modGraphic">
          <ac:chgData name="Oliver Haertel" userId="edfb39fe-f7e8-47bb-a736-1c4eb830b28f" providerId="ADAL" clId="{295C73BD-94F8-48F3-952E-69DEB4066708}" dt="2021-08-24T09:06:13.837" v="3633" actId="20577"/>
          <ac:graphicFrameMkLst>
            <pc:docMk/>
            <pc:sldMk cId="3174260783" sldId="274"/>
            <ac:graphicFrameMk id="23" creationId="{F8CECB0D-25FE-4B72-892C-CE71BE029B69}"/>
          </ac:graphicFrameMkLst>
        </pc:graphicFrameChg>
        <pc:picChg chg="del mod">
          <ac:chgData name="Oliver Haertel" userId="edfb39fe-f7e8-47bb-a736-1c4eb830b28f" providerId="ADAL" clId="{295C73BD-94F8-48F3-952E-69DEB4066708}" dt="2021-08-24T08:13:05.316" v="681" actId="478"/>
          <ac:picMkLst>
            <pc:docMk/>
            <pc:sldMk cId="3174260783" sldId="274"/>
            <ac:picMk id="6" creationId="{46E0E734-F1C3-40B8-AADB-304C902919AE}"/>
          </ac:picMkLst>
        </pc:picChg>
        <pc:picChg chg="del">
          <ac:chgData name="Oliver Haertel" userId="edfb39fe-f7e8-47bb-a736-1c4eb830b28f" providerId="ADAL" clId="{295C73BD-94F8-48F3-952E-69DEB4066708}" dt="2021-08-24T08:13:08.938" v="682" actId="478"/>
          <ac:picMkLst>
            <pc:docMk/>
            <pc:sldMk cId="3174260783" sldId="274"/>
            <ac:picMk id="8" creationId="{C50C216F-DD31-4CCF-8C00-9105632E66ED}"/>
          </ac:picMkLst>
        </pc:picChg>
        <pc:picChg chg="del">
          <ac:chgData name="Oliver Haertel" userId="edfb39fe-f7e8-47bb-a736-1c4eb830b28f" providerId="ADAL" clId="{295C73BD-94F8-48F3-952E-69DEB4066708}" dt="2021-08-24T08:13:10.344" v="683" actId="478"/>
          <ac:picMkLst>
            <pc:docMk/>
            <pc:sldMk cId="3174260783" sldId="274"/>
            <ac:picMk id="9" creationId="{78CD3F00-D15D-4989-A8A4-D6A7EDAD334E}"/>
          </ac:picMkLst>
        </pc:picChg>
        <pc:picChg chg="del">
          <ac:chgData name="Oliver Haertel" userId="edfb39fe-f7e8-47bb-a736-1c4eb830b28f" providerId="ADAL" clId="{295C73BD-94F8-48F3-952E-69DEB4066708}" dt="2021-08-24T08:13:11.424" v="684" actId="478"/>
          <ac:picMkLst>
            <pc:docMk/>
            <pc:sldMk cId="3174260783" sldId="274"/>
            <ac:picMk id="10" creationId="{F128DC19-C08A-49BC-B6BC-6E301651C3F0}"/>
          </ac:picMkLst>
        </pc:picChg>
        <pc:picChg chg="del">
          <ac:chgData name="Oliver Haertel" userId="edfb39fe-f7e8-47bb-a736-1c4eb830b28f" providerId="ADAL" clId="{295C73BD-94F8-48F3-952E-69DEB4066708}" dt="2021-08-24T08:13:12.446" v="685" actId="478"/>
          <ac:picMkLst>
            <pc:docMk/>
            <pc:sldMk cId="3174260783" sldId="274"/>
            <ac:picMk id="11" creationId="{0C065734-CA05-4B72-A783-C4C2E8B89EE1}"/>
          </ac:picMkLst>
        </pc:picChg>
        <pc:picChg chg="del">
          <ac:chgData name="Oliver Haertel" userId="edfb39fe-f7e8-47bb-a736-1c4eb830b28f" providerId="ADAL" clId="{295C73BD-94F8-48F3-952E-69DEB4066708}" dt="2021-08-24T08:13:40.183" v="690" actId="478"/>
          <ac:picMkLst>
            <pc:docMk/>
            <pc:sldMk cId="3174260783" sldId="274"/>
            <ac:picMk id="12" creationId="{8F21CA90-EC51-445B-BB5B-CF829544F663}"/>
          </ac:picMkLst>
        </pc:picChg>
        <pc:picChg chg="del">
          <ac:chgData name="Oliver Haertel" userId="edfb39fe-f7e8-47bb-a736-1c4eb830b28f" providerId="ADAL" clId="{295C73BD-94F8-48F3-952E-69DEB4066708}" dt="2021-08-24T08:13:38.304" v="689" actId="478"/>
          <ac:picMkLst>
            <pc:docMk/>
            <pc:sldMk cId="3174260783" sldId="274"/>
            <ac:picMk id="13" creationId="{21E22834-7AD9-4D86-A4FA-A2252DAD35FF}"/>
          </ac:picMkLst>
        </pc:picChg>
        <pc:picChg chg="del">
          <ac:chgData name="Oliver Haertel" userId="edfb39fe-f7e8-47bb-a736-1c4eb830b28f" providerId="ADAL" clId="{295C73BD-94F8-48F3-952E-69DEB4066708}" dt="2021-08-24T08:13:35.881" v="688" actId="478"/>
          <ac:picMkLst>
            <pc:docMk/>
            <pc:sldMk cId="3174260783" sldId="274"/>
            <ac:picMk id="14" creationId="{68905713-88C1-4A14-A056-57674DD17C39}"/>
          </ac:picMkLst>
        </pc:picChg>
        <pc:picChg chg="del">
          <ac:chgData name="Oliver Haertel" userId="edfb39fe-f7e8-47bb-a736-1c4eb830b28f" providerId="ADAL" clId="{295C73BD-94F8-48F3-952E-69DEB4066708}" dt="2021-08-24T08:09:54.059" v="594" actId="478"/>
          <ac:picMkLst>
            <pc:docMk/>
            <pc:sldMk cId="3174260783" sldId="274"/>
            <ac:picMk id="15" creationId="{A771F432-2C38-476E-9B37-6E9425C29E83}"/>
          </ac:picMkLst>
        </pc:picChg>
        <pc:picChg chg="del">
          <ac:chgData name="Oliver Haertel" userId="edfb39fe-f7e8-47bb-a736-1c4eb830b28f" providerId="ADAL" clId="{295C73BD-94F8-48F3-952E-69DEB4066708}" dt="2021-08-24T08:09:53.289" v="593" actId="478"/>
          <ac:picMkLst>
            <pc:docMk/>
            <pc:sldMk cId="3174260783" sldId="274"/>
            <ac:picMk id="16" creationId="{2E8F51A7-B41D-40DA-B0E4-07EEFCF28C8D}"/>
          </ac:picMkLst>
        </pc:picChg>
        <pc:picChg chg="del">
          <ac:chgData name="Oliver Haertel" userId="edfb39fe-f7e8-47bb-a736-1c4eb830b28f" providerId="ADAL" clId="{295C73BD-94F8-48F3-952E-69DEB4066708}" dt="2021-08-24T08:09:52.280" v="592" actId="478"/>
          <ac:picMkLst>
            <pc:docMk/>
            <pc:sldMk cId="3174260783" sldId="274"/>
            <ac:picMk id="17" creationId="{82222032-67EA-4C26-AD08-5C9B8CCFFAF8}"/>
          </ac:picMkLst>
        </pc:picChg>
        <pc:picChg chg="del">
          <ac:chgData name="Oliver Haertel" userId="edfb39fe-f7e8-47bb-a736-1c4eb830b28f" providerId="ADAL" clId="{295C73BD-94F8-48F3-952E-69DEB4066708}" dt="2021-08-24T08:09:51.764" v="591" actId="478"/>
          <ac:picMkLst>
            <pc:docMk/>
            <pc:sldMk cId="3174260783" sldId="274"/>
            <ac:picMk id="18" creationId="{6F0581F8-329D-4049-B2DE-37ED3663A623}"/>
          </ac:picMkLst>
        </pc:picChg>
        <pc:picChg chg="del">
          <ac:chgData name="Oliver Haertel" userId="edfb39fe-f7e8-47bb-a736-1c4eb830b28f" providerId="ADAL" clId="{295C73BD-94F8-48F3-952E-69DEB4066708}" dt="2021-08-24T08:09:51.019" v="590" actId="478"/>
          <ac:picMkLst>
            <pc:docMk/>
            <pc:sldMk cId="3174260783" sldId="274"/>
            <ac:picMk id="19" creationId="{E0C17019-4D80-483F-8A32-F31E99E5E40D}"/>
          </ac:picMkLst>
        </pc:picChg>
        <pc:picChg chg="del">
          <ac:chgData name="Oliver Haertel" userId="edfb39fe-f7e8-47bb-a736-1c4eb830b28f" providerId="ADAL" clId="{295C73BD-94F8-48F3-952E-69DEB4066708}" dt="2021-08-24T08:09:50.343" v="589" actId="478"/>
          <ac:picMkLst>
            <pc:docMk/>
            <pc:sldMk cId="3174260783" sldId="274"/>
            <ac:picMk id="20" creationId="{6722C654-1D31-4290-A1F8-2831E4F2F6F4}"/>
          </ac:picMkLst>
        </pc:picChg>
        <pc:picChg chg="del mod">
          <ac:chgData name="Oliver Haertel" userId="edfb39fe-f7e8-47bb-a736-1c4eb830b28f" providerId="ADAL" clId="{295C73BD-94F8-48F3-952E-69DEB4066708}" dt="2021-08-24T08:13:04.520" v="680" actId="478"/>
          <ac:picMkLst>
            <pc:docMk/>
            <pc:sldMk cId="3174260783" sldId="274"/>
            <ac:picMk id="24" creationId="{20AC7DB5-548C-47FA-84DF-8825E1A2E265}"/>
          </ac:picMkLst>
        </pc:picChg>
        <pc:picChg chg="add mod">
          <ac:chgData name="Oliver Haertel" userId="edfb39fe-f7e8-47bb-a736-1c4eb830b28f" providerId="ADAL" clId="{295C73BD-94F8-48F3-952E-69DEB4066708}" dt="2021-08-24T08:45:30.844" v="2092" actId="1076"/>
          <ac:picMkLst>
            <pc:docMk/>
            <pc:sldMk cId="3174260783" sldId="274"/>
            <ac:picMk id="29" creationId="{93C8355D-C866-4979-93A4-B7BD3D9D6724}"/>
          </ac:picMkLst>
        </pc:picChg>
        <pc:picChg chg="add mod">
          <ac:chgData name="Oliver Haertel" userId="edfb39fe-f7e8-47bb-a736-1c4eb830b28f" providerId="ADAL" clId="{295C73BD-94F8-48F3-952E-69DEB4066708}" dt="2021-08-24T08:54:51.231" v="2475" actId="1037"/>
          <ac:picMkLst>
            <pc:docMk/>
            <pc:sldMk cId="3174260783" sldId="274"/>
            <ac:picMk id="32" creationId="{744A9889-CCB0-4A18-B08A-0A63352B2643}"/>
          </ac:picMkLst>
        </pc:picChg>
        <pc:picChg chg="add del mod">
          <ac:chgData name="Oliver Haertel" userId="edfb39fe-f7e8-47bb-a736-1c4eb830b28f" providerId="ADAL" clId="{295C73BD-94F8-48F3-952E-69DEB4066708}" dt="2021-08-24T08:57:22.876" v="2498" actId="478"/>
          <ac:picMkLst>
            <pc:docMk/>
            <pc:sldMk cId="3174260783" sldId="274"/>
            <ac:picMk id="33" creationId="{CB8E5730-2978-41EC-8033-A9991192F3AC}"/>
          </ac:picMkLst>
        </pc:picChg>
        <pc:picChg chg="add mod">
          <ac:chgData name="Oliver Haertel" userId="edfb39fe-f7e8-47bb-a736-1c4eb830b28f" providerId="ADAL" clId="{295C73BD-94F8-48F3-952E-69DEB4066708}" dt="2021-08-24T08:52:36.034" v="2432" actId="1076"/>
          <ac:picMkLst>
            <pc:docMk/>
            <pc:sldMk cId="3174260783" sldId="274"/>
            <ac:picMk id="34" creationId="{A77DECEA-1524-47BC-A5C1-2A1F070643F8}"/>
          </ac:picMkLst>
        </pc:picChg>
        <pc:picChg chg="add mod">
          <ac:chgData name="Oliver Haertel" userId="edfb39fe-f7e8-47bb-a736-1c4eb830b28f" providerId="ADAL" clId="{295C73BD-94F8-48F3-952E-69DEB4066708}" dt="2021-08-24T08:52:43.875" v="2435" actId="1076"/>
          <ac:picMkLst>
            <pc:docMk/>
            <pc:sldMk cId="3174260783" sldId="274"/>
            <ac:picMk id="35" creationId="{1C0BF35A-CB73-4DA6-8B3D-5E59F9031B81}"/>
          </ac:picMkLst>
        </pc:picChg>
        <pc:picChg chg="add mod">
          <ac:chgData name="Oliver Haertel" userId="edfb39fe-f7e8-47bb-a736-1c4eb830b28f" providerId="ADAL" clId="{295C73BD-94F8-48F3-952E-69DEB4066708}" dt="2021-08-24T08:54:41.234" v="2469" actId="1076"/>
          <ac:picMkLst>
            <pc:docMk/>
            <pc:sldMk cId="3174260783" sldId="274"/>
            <ac:picMk id="36" creationId="{0A7DFCD3-908F-4251-BE1B-C62EF87423C1}"/>
          </ac:picMkLst>
        </pc:picChg>
        <pc:picChg chg="add mod">
          <ac:chgData name="Oliver Haertel" userId="edfb39fe-f7e8-47bb-a736-1c4eb830b28f" providerId="ADAL" clId="{295C73BD-94F8-48F3-952E-69DEB4066708}" dt="2021-08-24T08:54:41.234" v="2469" actId="1076"/>
          <ac:picMkLst>
            <pc:docMk/>
            <pc:sldMk cId="3174260783" sldId="274"/>
            <ac:picMk id="37" creationId="{5D70DF77-FECE-476C-80DB-795E1129F8D7}"/>
          </ac:picMkLst>
        </pc:picChg>
        <pc:picChg chg="add mod">
          <ac:chgData name="Oliver Haertel" userId="edfb39fe-f7e8-47bb-a736-1c4eb830b28f" providerId="ADAL" clId="{295C73BD-94F8-48F3-952E-69DEB4066708}" dt="2021-08-24T08:54:45.247" v="2474" actId="1038"/>
          <ac:picMkLst>
            <pc:docMk/>
            <pc:sldMk cId="3174260783" sldId="274"/>
            <ac:picMk id="38" creationId="{794B1BB4-4F55-4353-8CDE-2B2F507814A7}"/>
          </ac:picMkLst>
        </pc:picChg>
        <pc:picChg chg="add mod">
          <ac:chgData name="Oliver Haertel" userId="edfb39fe-f7e8-47bb-a736-1c4eb830b28f" providerId="ADAL" clId="{295C73BD-94F8-48F3-952E-69DEB4066708}" dt="2021-08-24T08:54:26.144" v="2466" actId="1076"/>
          <ac:picMkLst>
            <pc:docMk/>
            <pc:sldMk cId="3174260783" sldId="274"/>
            <ac:picMk id="39" creationId="{A3D40AA0-8AB6-401A-A7D4-A63EE0E2C4E7}"/>
          </ac:picMkLst>
        </pc:picChg>
        <pc:picChg chg="add mod">
          <ac:chgData name="Oliver Haertel" userId="edfb39fe-f7e8-47bb-a736-1c4eb830b28f" providerId="ADAL" clId="{295C73BD-94F8-48F3-952E-69DEB4066708}" dt="2021-08-24T08:54:30.858" v="2468" actId="1076"/>
          <ac:picMkLst>
            <pc:docMk/>
            <pc:sldMk cId="3174260783" sldId="274"/>
            <ac:picMk id="40" creationId="{F62316EF-7946-4BC3-A499-AB91FC4F87FD}"/>
          </ac:picMkLst>
        </pc:picChg>
      </pc:sldChg>
      <pc:sldChg chg="addSp delSp modSp new mod">
        <pc:chgData name="Oliver Haertel" userId="edfb39fe-f7e8-47bb-a736-1c4eb830b28f" providerId="ADAL" clId="{295C73BD-94F8-48F3-952E-69DEB4066708}" dt="2021-08-24T09:14:46.072" v="4709" actId="20577"/>
        <pc:sldMkLst>
          <pc:docMk/>
          <pc:sldMk cId="2057494228" sldId="275"/>
        </pc:sldMkLst>
        <pc:spChg chg="del">
          <ac:chgData name="Oliver Haertel" userId="edfb39fe-f7e8-47bb-a736-1c4eb830b28f" providerId="ADAL" clId="{295C73BD-94F8-48F3-952E-69DEB4066708}" dt="2021-08-24T08:59:10.446" v="2535" actId="478"/>
          <ac:spMkLst>
            <pc:docMk/>
            <pc:sldMk cId="2057494228" sldId="275"/>
            <ac:spMk id="2" creationId="{F16F2B89-8391-4575-AA7C-C8887474070B}"/>
          </ac:spMkLst>
        </pc:spChg>
        <pc:spChg chg="del">
          <ac:chgData name="Oliver Haertel" userId="edfb39fe-f7e8-47bb-a736-1c4eb830b28f" providerId="ADAL" clId="{295C73BD-94F8-48F3-952E-69DEB4066708}" dt="2021-08-24T08:59:09.718" v="2534" actId="478"/>
          <ac:spMkLst>
            <pc:docMk/>
            <pc:sldMk cId="2057494228" sldId="275"/>
            <ac:spMk id="3" creationId="{14606BDA-FB62-4022-B05C-D9970B0FCCDF}"/>
          </ac:spMkLst>
        </pc:spChg>
        <pc:spChg chg="add mod">
          <ac:chgData name="Oliver Haertel" userId="edfb39fe-f7e8-47bb-a736-1c4eb830b28f" providerId="ADAL" clId="{295C73BD-94F8-48F3-952E-69DEB4066708}" dt="2021-08-24T09:14:46.072" v="4709" actId="20577"/>
          <ac:spMkLst>
            <pc:docMk/>
            <pc:sldMk cId="2057494228" sldId="275"/>
            <ac:spMk id="4" creationId="{A14F509D-DF2F-4AA9-8A58-6EDACCB84A6B}"/>
          </ac:spMkLst>
        </pc:spChg>
        <pc:spChg chg="add mod">
          <ac:chgData name="Oliver Haertel" userId="edfb39fe-f7e8-47bb-a736-1c4eb830b28f" providerId="ADAL" clId="{295C73BD-94F8-48F3-952E-69DEB4066708}" dt="2021-08-24T09:08:25.816" v="4004" actId="20577"/>
          <ac:spMkLst>
            <pc:docMk/>
            <pc:sldMk cId="2057494228" sldId="275"/>
            <ac:spMk id="5" creationId="{3D4B0E36-86AC-4A84-A37D-E63C80F1126F}"/>
          </ac:spMkLst>
        </pc:spChg>
        <pc:spChg chg="add mod">
          <ac:chgData name="Oliver Haertel" userId="edfb39fe-f7e8-47bb-a736-1c4eb830b28f" providerId="ADAL" clId="{295C73BD-94F8-48F3-952E-69DEB4066708}" dt="2021-08-24T08:59:21.029" v="2542" actId="20577"/>
          <ac:spMkLst>
            <pc:docMk/>
            <pc:sldMk cId="2057494228" sldId="275"/>
            <ac:spMk id="7" creationId="{2168E928-026C-4284-AF38-D9BF864E73E5}"/>
          </ac:spMkLst>
        </pc:spChg>
        <pc:picChg chg="add mod">
          <ac:chgData name="Oliver Haertel" userId="edfb39fe-f7e8-47bb-a736-1c4eb830b28f" providerId="ADAL" clId="{295C73BD-94F8-48F3-952E-69DEB4066708}" dt="2021-08-24T08:59:15.982" v="2537"/>
          <ac:picMkLst>
            <pc:docMk/>
            <pc:sldMk cId="2057494228" sldId="275"/>
            <ac:picMk id="6" creationId="{64492A1C-80F8-4DDA-B604-4B8C9561B8C5}"/>
          </ac:picMkLst>
        </pc:picChg>
      </pc:sldChg>
    </pc:docChg>
  </pc:docChgLst>
  <pc:docChgLst>
    <pc:chgData name="Oliver Haertel" userId="edfb39fe-f7e8-47bb-a736-1c4eb830b28f" providerId="ADAL" clId="{19F36005-24DC-4F06-BD24-27E62C037453}"/>
    <pc:docChg chg="undo custSel addSld delSld modSld">
      <pc:chgData name="Oliver Haertel" userId="edfb39fe-f7e8-47bb-a736-1c4eb830b28f" providerId="ADAL" clId="{19F36005-24DC-4F06-BD24-27E62C037453}" dt="2021-07-24T12:58:06.642" v="1353" actId="403"/>
      <pc:docMkLst>
        <pc:docMk/>
      </pc:docMkLst>
      <pc:sldChg chg="del">
        <pc:chgData name="Oliver Haertel" userId="edfb39fe-f7e8-47bb-a736-1c4eb830b28f" providerId="ADAL" clId="{19F36005-24DC-4F06-BD24-27E62C037453}" dt="2021-07-24T12:42:00.618" v="407" actId="47"/>
        <pc:sldMkLst>
          <pc:docMk/>
          <pc:sldMk cId="249082335" sldId="256"/>
        </pc:sldMkLst>
      </pc:sldChg>
      <pc:sldChg chg="delSp modSp add mod">
        <pc:chgData name="Oliver Haertel" userId="edfb39fe-f7e8-47bb-a736-1c4eb830b28f" providerId="ADAL" clId="{19F36005-24DC-4F06-BD24-27E62C037453}" dt="2021-07-24T12:58:06.642" v="1353" actId="403"/>
        <pc:sldMkLst>
          <pc:docMk/>
          <pc:sldMk cId="2364285394" sldId="270"/>
        </pc:sldMkLst>
        <pc:spChg chg="del">
          <ac:chgData name="Oliver Haertel" userId="edfb39fe-f7e8-47bb-a736-1c4eb830b28f" providerId="ADAL" clId="{19F36005-24DC-4F06-BD24-27E62C037453}" dt="2021-07-24T12:51:24.840" v="1220" actId="478"/>
          <ac:spMkLst>
            <pc:docMk/>
            <pc:sldMk cId="2364285394" sldId="270"/>
            <ac:spMk id="9" creationId="{81BC7F05-CB69-4803-83CD-BC5CCF003DC1}"/>
          </ac:spMkLst>
        </pc:spChg>
        <pc:spChg chg="mod">
          <ac:chgData name="Oliver Haertel" userId="edfb39fe-f7e8-47bb-a736-1c4eb830b28f" providerId="ADAL" clId="{19F36005-24DC-4F06-BD24-27E62C037453}" dt="2021-07-24T12:58:02.410" v="1351" actId="14100"/>
          <ac:spMkLst>
            <pc:docMk/>
            <pc:sldMk cId="2364285394" sldId="270"/>
            <ac:spMk id="11" creationId="{0CAF2D14-C909-49E1-A9F2-395DA1FD3860}"/>
          </ac:spMkLst>
        </pc:spChg>
        <pc:spChg chg="mod">
          <ac:chgData name="Oliver Haertel" userId="edfb39fe-f7e8-47bb-a736-1c4eb830b28f" providerId="ADAL" clId="{19F36005-24DC-4F06-BD24-27E62C037453}" dt="2021-07-24T12:58:06.642" v="1353" actId="403"/>
          <ac:spMkLst>
            <pc:docMk/>
            <pc:sldMk cId="2364285394" sldId="270"/>
            <ac:spMk id="12" creationId="{D8D869DE-8900-4DC5-ABF3-2A8AB9050B46}"/>
          </ac:spMkLst>
        </pc:spChg>
        <pc:spChg chg="mod">
          <ac:chgData name="Oliver Haertel" userId="edfb39fe-f7e8-47bb-a736-1c4eb830b28f" providerId="ADAL" clId="{19F36005-24DC-4F06-BD24-27E62C037453}" dt="2021-07-24T12:51:13.520" v="1192" actId="20577"/>
          <ac:spMkLst>
            <pc:docMk/>
            <pc:sldMk cId="2364285394" sldId="270"/>
            <ac:spMk id="16" creationId="{18A17735-3E33-4CC8-BD1F-92FA76A703A9}"/>
          </ac:spMkLst>
        </pc:spChg>
      </pc:sldChg>
      <pc:sldChg chg="addSp delSp modSp mod">
        <pc:chgData name="Oliver Haertel" userId="edfb39fe-f7e8-47bb-a736-1c4eb830b28f" providerId="ADAL" clId="{19F36005-24DC-4F06-BD24-27E62C037453}" dt="2021-07-24T12:57:31.845" v="1348" actId="207"/>
        <pc:sldMkLst>
          <pc:docMk/>
          <pc:sldMk cId="1411312998" sldId="272"/>
        </pc:sldMkLst>
        <pc:spChg chg="mod">
          <ac:chgData name="Oliver Haertel" userId="edfb39fe-f7e8-47bb-a736-1c4eb830b28f" providerId="ADAL" clId="{19F36005-24DC-4F06-BD24-27E62C037453}" dt="2021-07-24T12:43:41.159" v="574" actId="14100"/>
          <ac:spMkLst>
            <pc:docMk/>
            <pc:sldMk cId="1411312998" sldId="272"/>
            <ac:spMk id="9" creationId="{81BC7F05-CB69-4803-83CD-BC5CCF003DC1}"/>
          </ac:spMkLst>
        </pc:spChg>
        <pc:spChg chg="mod">
          <ac:chgData name="Oliver Haertel" userId="edfb39fe-f7e8-47bb-a736-1c4eb830b28f" providerId="ADAL" clId="{19F36005-24DC-4F06-BD24-27E62C037453}" dt="2021-07-24T12:43:33.600" v="572" actId="14100"/>
          <ac:spMkLst>
            <pc:docMk/>
            <pc:sldMk cId="1411312998" sldId="272"/>
            <ac:spMk id="11" creationId="{0CAF2D14-C909-49E1-A9F2-395DA1FD3860}"/>
          </ac:spMkLst>
        </pc:spChg>
        <pc:spChg chg="del">
          <ac:chgData name="Oliver Haertel" userId="edfb39fe-f7e8-47bb-a736-1c4eb830b28f" providerId="ADAL" clId="{19F36005-24DC-4F06-BD24-27E62C037453}" dt="2021-07-24T12:39:10.117" v="15" actId="478"/>
          <ac:spMkLst>
            <pc:docMk/>
            <pc:sldMk cId="1411312998" sldId="272"/>
            <ac:spMk id="12" creationId="{D8D869DE-8900-4DC5-ABF3-2A8AB9050B46}"/>
          </ac:spMkLst>
        </pc:spChg>
        <pc:spChg chg="mod">
          <ac:chgData name="Oliver Haertel" userId="edfb39fe-f7e8-47bb-a736-1c4eb830b28f" providerId="ADAL" clId="{19F36005-24DC-4F06-BD24-27E62C037453}" dt="2021-07-24T12:39:22.374" v="22" actId="6549"/>
          <ac:spMkLst>
            <pc:docMk/>
            <pc:sldMk cId="1411312998" sldId="272"/>
            <ac:spMk id="19" creationId="{1C6EF719-0DC1-4179-98E2-3CBFF9244B30}"/>
          </ac:spMkLst>
        </pc:spChg>
        <pc:spChg chg="add del mod">
          <ac:chgData name="Oliver Haertel" userId="edfb39fe-f7e8-47bb-a736-1c4eb830b28f" providerId="ADAL" clId="{19F36005-24DC-4F06-BD24-27E62C037453}" dt="2021-07-24T12:39:08.375" v="14"/>
          <ac:spMkLst>
            <pc:docMk/>
            <pc:sldMk cId="1411312998" sldId="272"/>
            <ac:spMk id="20" creationId="{7ED90853-0E25-43E7-8B96-9C2246A54E3C}"/>
          </ac:spMkLst>
        </pc:spChg>
        <pc:spChg chg="mod">
          <ac:chgData name="Oliver Haertel" userId="edfb39fe-f7e8-47bb-a736-1c4eb830b28f" providerId="ADAL" clId="{19F36005-24DC-4F06-BD24-27E62C037453}" dt="2021-07-24T12:45:49.430" v="613" actId="1076"/>
          <ac:spMkLst>
            <pc:docMk/>
            <pc:sldMk cId="1411312998" sldId="272"/>
            <ac:spMk id="22" creationId="{829012E2-0A9B-47A5-AC50-B68746D01D0D}"/>
          </ac:spMkLst>
        </pc:spChg>
        <pc:spChg chg="add del mod">
          <ac:chgData name="Oliver Haertel" userId="edfb39fe-f7e8-47bb-a736-1c4eb830b28f" providerId="ADAL" clId="{19F36005-24DC-4F06-BD24-27E62C037453}" dt="2021-07-24T12:39:08.375" v="14"/>
          <ac:spMkLst>
            <pc:docMk/>
            <pc:sldMk cId="1411312998" sldId="272"/>
            <ac:spMk id="30" creationId="{31331F46-51E7-4949-BF31-65F8C9EDD5CF}"/>
          </ac:spMkLst>
        </pc:spChg>
        <pc:spChg chg="mod">
          <ac:chgData name="Oliver Haertel" userId="edfb39fe-f7e8-47bb-a736-1c4eb830b28f" providerId="ADAL" clId="{19F36005-24DC-4F06-BD24-27E62C037453}" dt="2021-07-24T12:45:45.191" v="612" actId="1076"/>
          <ac:spMkLst>
            <pc:docMk/>
            <pc:sldMk cId="1411312998" sldId="272"/>
            <ac:spMk id="32" creationId="{B94D72D4-C096-4AFA-AF7C-E2871693DCCE}"/>
          </ac:spMkLst>
        </pc:spChg>
        <pc:spChg chg="add mod">
          <ac:chgData name="Oliver Haertel" userId="edfb39fe-f7e8-47bb-a736-1c4eb830b28f" providerId="ADAL" clId="{19F36005-24DC-4F06-BD24-27E62C037453}" dt="2021-07-24T12:43:00.112" v="568" actId="20577"/>
          <ac:spMkLst>
            <pc:docMk/>
            <pc:sldMk cId="1411312998" sldId="272"/>
            <ac:spMk id="33" creationId="{820A9093-98C7-4E04-89D4-B51FEDE1BBBF}"/>
          </ac:spMkLst>
        </pc:spChg>
        <pc:spChg chg="add mod">
          <ac:chgData name="Oliver Haertel" userId="edfb39fe-f7e8-47bb-a736-1c4eb830b28f" providerId="ADAL" clId="{19F36005-24DC-4F06-BD24-27E62C037453}" dt="2021-07-24T12:43:05.974" v="569" actId="1076"/>
          <ac:spMkLst>
            <pc:docMk/>
            <pc:sldMk cId="1411312998" sldId="272"/>
            <ac:spMk id="34" creationId="{8E404964-36EB-4ECA-8073-D1A7CFF01C71}"/>
          </ac:spMkLst>
        </pc:spChg>
        <pc:spChg chg="mod">
          <ac:chgData name="Oliver Haertel" userId="edfb39fe-f7e8-47bb-a736-1c4eb830b28f" providerId="ADAL" clId="{19F36005-24DC-4F06-BD24-27E62C037453}" dt="2021-07-24T12:38:35.619" v="12" actId="20577"/>
          <ac:spMkLst>
            <pc:docMk/>
            <pc:sldMk cId="1411312998" sldId="272"/>
            <ac:spMk id="35" creationId="{F3DE8EE7-6EA1-4E3E-AB7B-95C1C18FF884}"/>
          </ac:spMkLst>
        </pc:spChg>
        <pc:spChg chg="add mod">
          <ac:chgData name="Oliver Haertel" userId="edfb39fe-f7e8-47bb-a736-1c4eb830b28f" providerId="ADAL" clId="{19F36005-24DC-4F06-BD24-27E62C037453}" dt="2021-07-24T12:57:31.845" v="1348" actId="207"/>
          <ac:spMkLst>
            <pc:docMk/>
            <pc:sldMk cId="1411312998" sldId="272"/>
            <ac:spMk id="36" creationId="{5A3FE7D2-906E-49B6-977D-51244F3B8268}"/>
          </ac:spMkLst>
        </pc:spChg>
        <pc:grpChg chg="mod">
          <ac:chgData name="Oliver Haertel" userId="edfb39fe-f7e8-47bb-a736-1c4eb830b28f" providerId="ADAL" clId="{19F36005-24DC-4F06-BD24-27E62C037453}" dt="2021-07-24T12:56:38.049" v="1342" actId="1076"/>
          <ac:grpSpMkLst>
            <pc:docMk/>
            <pc:sldMk cId="1411312998" sldId="272"/>
            <ac:grpSpMk id="24" creationId="{D0980B77-A3C5-402F-84CD-1BD8F93AE3AE}"/>
          </ac:grpSpMkLst>
        </pc:grpChg>
        <pc:grpChg chg="del">
          <ac:chgData name="Oliver Haertel" userId="edfb39fe-f7e8-47bb-a736-1c4eb830b28f" providerId="ADAL" clId="{19F36005-24DC-4F06-BD24-27E62C037453}" dt="2021-07-24T12:43:17.891" v="570" actId="478"/>
          <ac:grpSpMkLst>
            <pc:docMk/>
            <pc:sldMk cId="1411312998" sldId="272"/>
            <ac:grpSpMk id="27" creationId="{679A60C3-656F-4FE9-92B0-7102CB2940E8}"/>
          </ac:grpSpMkLst>
        </pc:grpChg>
        <pc:graphicFrameChg chg="mod">
          <ac:chgData name="Oliver Haertel" userId="edfb39fe-f7e8-47bb-a736-1c4eb830b28f" providerId="ADAL" clId="{19F36005-24DC-4F06-BD24-27E62C037453}" dt="2021-07-24T12:44:16.525" v="575" actId="1076"/>
          <ac:graphicFrameMkLst>
            <pc:docMk/>
            <pc:sldMk cId="1411312998" sldId="272"/>
            <ac:graphicFrameMk id="23" creationId="{92577091-F657-4808-971B-23382AA2D92F}"/>
          </ac:graphicFrameMkLst>
        </pc:graphicFrameChg>
        <pc:graphicFrameChg chg="mod">
          <ac:chgData name="Oliver Haertel" userId="edfb39fe-f7e8-47bb-a736-1c4eb830b28f" providerId="ADAL" clId="{19F36005-24DC-4F06-BD24-27E62C037453}" dt="2021-07-24T12:44:21.710" v="586" actId="1035"/>
          <ac:graphicFrameMkLst>
            <pc:docMk/>
            <pc:sldMk cId="1411312998" sldId="272"/>
            <ac:graphicFrameMk id="31" creationId="{3F87352B-6A9B-409A-BE95-8EBC339CA5AF}"/>
          </ac:graphicFrameMkLst>
        </pc:graphicFrameChg>
        <pc:picChg chg="mod">
          <ac:chgData name="Oliver Haertel" userId="edfb39fe-f7e8-47bb-a736-1c4eb830b28f" providerId="ADAL" clId="{19F36005-24DC-4F06-BD24-27E62C037453}" dt="2021-07-24T12:39:27.066" v="23" actId="1076"/>
          <ac:picMkLst>
            <pc:docMk/>
            <pc:sldMk cId="1411312998" sldId="272"/>
            <ac:picMk id="3" creationId="{80670FF7-4286-4E82-85F6-5BE633974AF5}"/>
          </ac:picMkLst>
        </pc:picChg>
        <pc:picChg chg="add mod modCrop">
          <ac:chgData name="Oliver Haertel" userId="edfb39fe-f7e8-47bb-a736-1c4eb830b28f" providerId="ADAL" clId="{19F36005-24DC-4F06-BD24-27E62C037453}" dt="2021-07-24T12:50:49.135" v="1188" actId="1076"/>
          <ac:picMkLst>
            <pc:docMk/>
            <pc:sldMk cId="1411312998" sldId="272"/>
            <ac:picMk id="4" creationId="{F873FB62-71F1-4F6B-927E-FD3D79C6A04D}"/>
          </ac:picMkLst>
        </pc:picChg>
      </pc:sldChg>
      <pc:sldChg chg="del">
        <pc:chgData name="Oliver Haertel" userId="edfb39fe-f7e8-47bb-a736-1c4eb830b28f" providerId="ADAL" clId="{19F36005-24DC-4F06-BD24-27E62C037453}" dt="2021-07-24T12:41:55.284" v="405" actId="47"/>
        <pc:sldMkLst>
          <pc:docMk/>
          <pc:sldMk cId="2930868375" sldId="275"/>
        </pc:sldMkLst>
      </pc:sldChg>
      <pc:sldChg chg="del">
        <pc:chgData name="Oliver Haertel" userId="edfb39fe-f7e8-47bb-a736-1c4eb830b28f" providerId="ADAL" clId="{19F36005-24DC-4F06-BD24-27E62C037453}" dt="2021-07-24T12:41:57.760" v="406" actId="47"/>
        <pc:sldMkLst>
          <pc:docMk/>
          <pc:sldMk cId="2252278694" sldId="276"/>
        </pc:sldMkLst>
      </pc:sldChg>
      <pc:sldChg chg="del">
        <pc:chgData name="Oliver Haertel" userId="edfb39fe-f7e8-47bb-a736-1c4eb830b28f" providerId="ADAL" clId="{19F36005-24DC-4F06-BD24-27E62C037453}" dt="2021-07-24T12:42:02.615" v="408" actId="47"/>
        <pc:sldMkLst>
          <pc:docMk/>
          <pc:sldMk cId="1108030608" sldId="277"/>
        </pc:sldMkLst>
      </pc:sldChg>
    </pc:docChg>
  </pc:docChgLst>
  <pc:docChgLst>
    <pc:chgData name="Oliver" userId="edfb39fe-f7e8-47bb-a736-1c4eb830b28f" providerId="ADAL" clId="{F0467EC6-0D6D-48AE-9F9D-C44037CA209F}"/>
    <pc:docChg chg="undo custSel addSld delSld modSld">
      <pc:chgData name="Oliver" userId="edfb39fe-f7e8-47bb-a736-1c4eb830b28f" providerId="ADAL" clId="{F0467EC6-0D6D-48AE-9F9D-C44037CA209F}" dt="2021-03-18T09:56:53.834" v="1096" actId="6549"/>
      <pc:docMkLst>
        <pc:docMk/>
      </pc:docMkLst>
      <pc:sldChg chg="add">
        <pc:chgData name="Oliver" userId="edfb39fe-f7e8-47bb-a736-1c4eb830b28f" providerId="ADAL" clId="{F0467EC6-0D6D-48AE-9F9D-C44037CA209F}" dt="2021-03-18T09:02:13.766" v="697"/>
        <pc:sldMkLst>
          <pc:docMk/>
          <pc:sldMk cId="2958163034" sldId="256"/>
        </pc:sldMkLst>
      </pc:sldChg>
      <pc:sldChg chg="modSp del mod">
        <pc:chgData name="Oliver" userId="edfb39fe-f7e8-47bb-a736-1c4eb830b28f" providerId="ADAL" clId="{F0467EC6-0D6D-48AE-9F9D-C44037CA209F}" dt="2021-03-15T19:43:14.237" v="30" actId="47"/>
        <pc:sldMkLst>
          <pc:docMk/>
          <pc:sldMk cId="4093610772" sldId="270"/>
        </pc:sldMkLst>
        <pc:spChg chg="mod">
          <ac:chgData name="Oliver" userId="edfb39fe-f7e8-47bb-a736-1c4eb830b28f" providerId="ADAL" clId="{F0467EC6-0D6D-48AE-9F9D-C44037CA209F}" dt="2021-03-15T19:34:01.509" v="29" actId="20577"/>
          <ac:spMkLst>
            <pc:docMk/>
            <pc:sldMk cId="4093610772" sldId="270"/>
            <ac:spMk id="10" creationId="{D8D869DE-8900-4DC5-ABF3-2A8AB9050B46}"/>
          </ac:spMkLst>
        </pc:spChg>
      </pc:sldChg>
      <pc:sldChg chg="addSp delSp modSp mod">
        <pc:chgData name="Oliver" userId="edfb39fe-f7e8-47bb-a736-1c4eb830b28f" providerId="ADAL" clId="{F0467EC6-0D6D-48AE-9F9D-C44037CA209F}" dt="2021-03-18T09:56:53.834" v="1096" actId="6549"/>
        <pc:sldMkLst>
          <pc:docMk/>
          <pc:sldMk cId="1411312998" sldId="272"/>
        </pc:sldMkLst>
        <pc:spChg chg="mod">
          <ac:chgData name="Oliver" userId="edfb39fe-f7e8-47bb-a736-1c4eb830b28f" providerId="ADAL" clId="{F0467EC6-0D6D-48AE-9F9D-C44037CA209F}" dt="2021-03-18T09:33:23.446" v="940" actId="1076"/>
          <ac:spMkLst>
            <pc:docMk/>
            <pc:sldMk cId="1411312998" sldId="272"/>
            <ac:spMk id="9" creationId="{81BC7F05-CB69-4803-83CD-BC5CCF003DC1}"/>
          </ac:spMkLst>
        </pc:spChg>
        <pc:spChg chg="mod">
          <ac:chgData name="Oliver" userId="edfb39fe-f7e8-47bb-a736-1c4eb830b28f" providerId="ADAL" clId="{F0467EC6-0D6D-48AE-9F9D-C44037CA209F}" dt="2021-03-18T09:02:50.693" v="699" actId="14100"/>
          <ac:spMkLst>
            <pc:docMk/>
            <pc:sldMk cId="1411312998" sldId="272"/>
            <ac:spMk id="11" creationId="{0CAF2D14-C909-49E1-A9F2-395DA1FD3860}"/>
          </ac:spMkLst>
        </pc:spChg>
        <pc:spChg chg="mod">
          <ac:chgData name="Oliver" userId="edfb39fe-f7e8-47bb-a736-1c4eb830b28f" providerId="ADAL" clId="{F0467EC6-0D6D-48AE-9F9D-C44037CA209F}" dt="2021-03-18T09:56:53.834" v="1096" actId="6549"/>
          <ac:spMkLst>
            <pc:docMk/>
            <pc:sldMk cId="1411312998" sldId="272"/>
            <ac:spMk id="12" creationId="{D8D869DE-8900-4DC5-ABF3-2A8AB9050B46}"/>
          </ac:spMkLst>
        </pc:spChg>
        <pc:spChg chg="mod">
          <ac:chgData name="Oliver" userId="edfb39fe-f7e8-47bb-a736-1c4eb830b28f" providerId="ADAL" clId="{F0467EC6-0D6D-48AE-9F9D-C44037CA209F}" dt="2021-03-18T09:00:14.877" v="552" actId="1076"/>
          <ac:spMkLst>
            <pc:docMk/>
            <pc:sldMk cId="1411312998" sldId="272"/>
            <ac:spMk id="14" creationId="{E044386D-1CC2-4B57-ABBA-6281671F21C1}"/>
          </ac:spMkLst>
        </pc:spChg>
        <pc:spChg chg="mod">
          <ac:chgData name="Oliver" userId="edfb39fe-f7e8-47bb-a736-1c4eb830b28f" providerId="ADAL" clId="{F0467EC6-0D6D-48AE-9F9D-C44037CA209F}" dt="2021-03-18T09:00:14.877" v="552" actId="1076"/>
          <ac:spMkLst>
            <pc:docMk/>
            <pc:sldMk cId="1411312998" sldId="272"/>
            <ac:spMk id="15" creationId="{D7028ECD-BFD9-44E5-8E5E-80ABABB18A47}"/>
          </ac:spMkLst>
        </pc:spChg>
        <pc:spChg chg="mod">
          <ac:chgData name="Oliver" userId="edfb39fe-f7e8-47bb-a736-1c4eb830b28f" providerId="ADAL" clId="{F0467EC6-0D6D-48AE-9F9D-C44037CA209F}" dt="2021-03-18T09:00:14.877" v="552" actId="1076"/>
          <ac:spMkLst>
            <pc:docMk/>
            <pc:sldMk cId="1411312998" sldId="272"/>
            <ac:spMk id="17" creationId="{E044386D-1CC2-4B57-ABBA-6281671F21C1}"/>
          </ac:spMkLst>
        </pc:spChg>
        <pc:spChg chg="mod">
          <ac:chgData name="Oliver" userId="edfb39fe-f7e8-47bb-a736-1c4eb830b28f" providerId="ADAL" clId="{F0467EC6-0D6D-48AE-9F9D-C44037CA209F}" dt="2021-03-18T09:00:14.877" v="552" actId="1076"/>
          <ac:spMkLst>
            <pc:docMk/>
            <pc:sldMk cId="1411312998" sldId="272"/>
            <ac:spMk id="18" creationId="{D7028ECD-BFD9-44E5-8E5E-80ABABB18A47}"/>
          </ac:spMkLst>
        </pc:spChg>
        <pc:spChg chg="mod">
          <ac:chgData name="Oliver" userId="edfb39fe-f7e8-47bb-a736-1c4eb830b28f" providerId="ADAL" clId="{F0467EC6-0D6D-48AE-9F9D-C44037CA209F}" dt="2021-03-18T09:40:07.084" v="985" actId="20577"/>
          <ac:spMkLst>
            <pc:docMk/>
            <pc:sldMk cId="1411312998" sldId="272"/>
            <ac:spMk id="20" creationId="{E19E45FE-82E9-4C92-A790-481F49C3AF00}"/>
          </ac:spMkLst>
        </pc:spChg>
        <pc:spChg chg="add mod">
          <ac:chgData name="Oliver" userId="edfb39fe-f7e8-47bb-a736-1c4eb830b28f" providerId="ADAL" clId="{F0467EC6-0D6D-48AE-9F9D-C44037CA209F}" dt="2021-03-18T09:35:16.893" v="983" actId="20577"/>
          <ac:spMkLst>
            <pc:docMk/>
            <pc:sldMk cId="1411312998" sldId="272"/>
            <ac:spMk id="22" creationId="{95B95C0F-AB27-4474-AA4A-20D40B1254BC}"/>
          </ac:spMkLst>
        </pc:spChg>
        <pc:spChg chg="mod">
          <ac:chgData name="Oliver" userId="edfb39fe-f7e8-47bb-a736-1c4eb830b28f" providerId="ADAL" clId="{F0467EC6-0D6D-48AE-9F9D-C44037CA209F}" dt="2021-03-18T09:53:54.100" v="1000" actId="20577"/>
          <ac:spMkLst>
            <pc:docMk/>
            <pc:sldMk cId="1411312998" sldId="272"/>
            <ac:spMk id="43" creationId="{3E2183CD-C2CF-436E-AE2D-C00660E36190}"/>
          </ac:spMkLst>
        </pc:spChg>
        <pc:grpChg chg="mod">
          <ac:chgData name="Oliver" userId="edfb39fe-f7e8-47bb-a736-1c4eb830b28f" providerId="ADAL" clId="{F0467EC6-0D6D-48AE-9F9D-C44037CA209F}" dt="2021-03-18T09:34:32.222" v="967" actId="1076"/>
          <ac:grpSpMkLst>
            <pc:docMk/>
            <pc:sldMk cId="1411312998" sldId="272"/>
            <ac:grpSpMk id="13" creationId="{87D66391-D324-4EAD-8DD6-AEE321AD0288}"/>
          </ac:grpSpMkLst>
        </pc:grpChg>
        <pc:grpChg chg="mod">
          <ac:chgData name="Oliver" userId="edfb39fe-f7e8-47bb-a736-1c4eb830b28f" providerId="ADAL" clId="{F0467EC6-0D6D-48AE-9F9D-C44037CA209F}" dt="2021-03-18T09:34:32.222" v="967" actId="1076"/>
          <ac:grpSpMkLst>
            <pc:docMk/>
            <pc:sldMk cId="1411312998" sldId="272"/>
            <ac:grpSpMk id="16" creationId="{87D66391-D324-4EAD-8DD6-AEE321AD0288}"/>
          </ac:grpSpMkLst>
        </pc:grpChg>
        <pc:graphicFrameChg chg="mod modGraphic">
          <ac:chgData name="Oliver" userId="edfb39fe-f7e8-47bb-a736-1c4eb830b28f" providerId="ADAL" clId="{F0467EC6-0D6D-48AE-9F9D-C44037CA209F}" dt="2021-03-18T09:34:24.991" v="966" actId="1076"/>
          <ac:graphicFrameMkLst>
            <pc:docMk/>
            <pc:sldMk cId="1411312998" sldId="272"/>
            <ac:graphicFrameMk id="19" creationId="{BE3F77F6-D397-4FFF-8B0A-BD2934B098DD}"/>
          </ac:graphicFrameMkLst>
        </pc:graphicFrameChg>
        <pc:graphicFrameChg chg="add del mod modGraphic">
          <ac:chgData name="Oliver" userId="edfb39fe-f7e8-47bb-a736-1c4eb830b28f" providerId="ADAL" clId="{F0467EC6-0D6D-48AE-9F9D-C44037CA209F}" dt="2021-03-18T09:02:55.396" v="701" actId="478"/>
          <ac:graphicFrameMkLst>
            <pc:docMk/>
            <pc:sldMk cId="1411312998" sldId="272"/>
            <ac:graphicFrameMk id="23" creationId="{20916049-9729-4765-82FC-0F6FD0591958}"/>
          </ac:graphicFrameMkLst>
        </pc:graphicFrameChg>
        <pc:picChg chg="mod">
          <ac:chgData name="Oliver" userId="edfb39fe-f7e8-47bb-a736-1c4eb830b28f" providerId="ADAL" clId="{F0467EC6-0D6D-48AE-9F9D-C44037CA209F}" dt="2021-03-18T09:33:27.859" v="942" actId="1076"/>
          <ac:picMkLst>
            <pc:docMk/>
            <pc:sldMk cId="1411312998" sldId="272"/>
            <ac:picMk id="1026" creationId="{00000000-0000-0000-0000-000000000000}"/>
          </ac:picMkLst>
        </pc:picChg>
      </pc:sldChg>
      <pc:sldChg chg="modSp mod">
        <pc:chgData name="Oliver" userId="edfb39fe-f7e8-47bb-a736-1c4eb830b28f" providerId="ADAL" clId="{F0467EC6-0D6D-48AE-9F9D-C44037CA209F}" dt="2021-03-18T09:54:00.652" v="1016" actId="20577"/>
        <pc:sldMkLst>
          <pc:docMk/>
          <pc:sldMk cId="3144294387" sldId="274"/>
        </pc:sldMkLst>
        <pc:spChg chg="mod">
          <ac:chgData name="Oliver" userId="edfb39fe-f7e8-47bb-a736-1c4eb830b28f" providerId="ADAL" clId="{F0467EC6-0D6D-48AE-9F9D-C44037CA209F}" dt="2021-03-18T08:47:20.493" v="273" actId="207"/>
          <ac:spMkLst>
            <pc:docMk/>
            <pc:sldMk cId="3144294387" sldId="274"/>
            <ac:spMk id="12" creationId="{D8D869DE-8900-4DC5-ABF3-2A8AB9050B46}"/>
          </ac:spMkLst>
        </pc:spChg>
        <pc:spChg chg="mod">
          <ac:chgData name="Oliver" userId="edfb39fe-f7e8-47bb-a736-1c4eb830b28f" providerId="ADAL" clId="{F0467EC6-0D6D-48AE-9F9D-C44037CA209F}" dt="2021-03-18T09:54:00.652" v="1016" actId="20577"/>
          <ac:spMkLst>
            <pc:docMk/>
            <pc:sldMk cId="3144294387" sldId="274"/>
            <ac:spMk id="43" creationId="{3E2183CD-C2CF-436E-AE2D-C00660E36190}"/>
          </ac:spMkLst>
        </pc:spChg>
      </pc:sldChg>
    </pc:docChg>
  </pc:docChgLst>
  <pc:docChgLst>
    <pc:chgData name="Oliver Haertel" userId="edfb39fe-f7e8-47bb-a736-1c4eb830b28f" providerId="ADAL" clId="{465AE9F8-7227-47DB-A4D4-4DAA54CBB9C1}"/>
    <pc:docChg chg="undo custSel addSld modSld">
      <pc:chgData name="Oliver Haertel" userId="edfb39fe-f7e8-47bb-a736-1c4eb830b28f" providerId="ADAL" clId="{465AE9F8-7227-47DB-A4D4-4DAA54CBB9C1}" dt="2021-05-23T17:16:10.324" v="2948" actId="20577"/>
      <pc:docMkLst>
        <pc:docMk/>
      </pc:docMkLst>
      <pc:sldChg chg="modSp mod">
        <pc:chgData name="Oliver Haertel" userId="edfb39fe-f7e8-47bb-a736-1c4eb830b28f" providerId="ADAL" clId="{465AE9F8-7227-47DB-A4D4-4DAA54CBB9C1}" dt="2021-05-23T16:54:37.765" v="2632" actId="20577"/>
        <pc:sldMkLst>
          <pc:docMk/>
          <pc:sldMk cId="2958163034" sldId="256"/>
        </pc:sldMkLst>
        <pc:spChg chg="mod">
          <ac:chgData name="Oliver Haertel" userId="edfb39fe-f7e8-47bb-a736-1c4eb830b28f" providerId="ADAL" clId="{465AE9F8-7227-47DB-A4D4-4DAA54CBB9C1}" dt="2021-05-23T16:54:34.515" v="2626" actId="1036"/>
          <ac:spMkLst>
            <pc:docMk/>
            <pc:sldMk cId="2958163034" sldId="256"/>
            <ac:spMk id="8" creationId="{06420071-14E1-4A68-9771-574C3482361F}"/>
          </ac:spMkLst>
        </pc:spChg>
        <pc:spChg chg="mod">
          <ac:chgData name="Oliver Haertel" userId="edfb39fe-f7e8-47bb-a736-1c4eb830b28f" providerId="ADAL" clId="{465AE9F8-7227-47DB-A4D4-4DAA54CBB9C1}" dt="2021-05-23T16:54:37.765" v="2632" actId="20577"/>
          <ac:spMkLst>
            <pc:docMk/>
            <pc:sldMk cId="2958163034" sldId="256"/>
            <ac:spMk id="24" creationId="{209517F2-93A7-4B47-AF93-69809A147976}"/>
          </ac:spMkLst>
        </pc:spChg>
        <pc:spChg chg="mod">
          <ac:chgData name="Oliver Haertel" userId="edfb39fe-f7e8-47bb-a736-1c4eb830b28f" providerId="ADAL" clId="{465AE9F8-7227-47DB-A4D4-4DAA54CBB9C1}" dt="2021-05-23T16:54:30.076" v="2615" actId="20577"/>
          <ac:spMkLst>
            <pc:docMk/>
            <pc:sldMk cId="2958163034" sldId="256"/>
            <ac:spMk id="33" creationId="{21B54EFA-3F83-45D4-A94D-44949AD1F5E8}"/>
          </ac:spMkLst>
        </pc:spChg>
        <pc:spChg chg="mod">
          <ac:chgData name="Oliver Haertel" userId="edfb39fe-f7e8-47bb-a736-1c4eb830b28f" providerId="ADAL" clId="{465AE9F8-7227-47DB-A4D4-4DAA54CBB9C1}" dt="2021-05-23T16:16:13.541" v="88" actId="20577"/>
          <ac:spMkLst>
            <pc:docMk/>
            <pc:sldMk cId="2958163034" sldId="256"/>
            <ac:spMk id="43" creationId="{3E2183CD-C2CF-436E-AE2D-C00660E36190}"/>
          </ac:spMkLst>
        </pc:spChg>
      </pc:sldChg>
      <pc:sldChg chg="addSp modSp mod">
        <pc:chgData name="Oliver Haertel" userId="edfb39fe-f7e8-47bb-a736-1c4eb830b28f" providerId="ADAL" clId="{465AE9F8-7227-47DB-A4D4-4DAA54CBB9C1}" dt="2021-05-23T16:50:34.215" v="2426" actId="1037"/>
        <pc:sldMkLst>
          <pc:docMk/>
          <pc:sldMk cId="1411312998" sldId="272"/>
        </pc:sldMkLst>
        <pc:spChg chg="mod">
          <ac:chgData name="Oliver Haertel" userId="edfb39fe-f7e8-47bb-a736-1c4eb830b28f" providerId="ADAL" clId="{465AE9F8-7227-47DB-A4D4-4DAA54CBB9C1}" dt="2021-05-23T16:21:44.855" v="570" actId="21"/>
          <ac:spMkLst>
            <pc:docMk/>
            <pc:sldMk cId="1411312998" sldId="272"/>
            <ac:spMk id="12" creationId="{D8D869DE-8900-4DC5-ABF3-2A8AB9050B46}"/>
          </ac:spMkLst>
        </pc:spChg>
        <pc:spChg chg="add mod">
          <ac:chgData name="Oliver Haertel" userId="edfb39fe-f7e8-47bb-a736-1c4eb830b28f" providerId="ADAL" clId="{465AE9F8-7227-47DB-A4D4-4DAA54CBB9C1}" dt="2021-05-23T16:35:18.153" v="733" actId="1076"/>
          <ac:spMkLst>
            <pc:docMk/>
            <pc:sldMk cId="1411312998" sldId="272"/>
            <ac:spMk id="19" creationId="{1C6EF719-0DC1-4179-98E2-3CBFF9244B30}"/>
          </ac:spMkLst>
        </pc:spChg>
        <pc:spChg chg="mod">
          <ac:chgData name="Oliver Haertel" userId="edfb39fe-f7e8-47bb-a736-1c4eb830b28f" providerId="ADAL" clId="{465AE9F8-7227-47DB-A4D4-4DAA54CBB9C1}" dt="2021-05-23T16:43:32.787" v="2009" actId="403"/>
          <ac:spMkLst>
            <pc:docMk/>
            <pc:sldMk cId="1411312998" sldId="272"/>
            <ac:spMk id="20" creationId="{E19E45FE-82E9-4C92-A790-481F49C3AF00}"/>
          </ac:spMkLst>
        </pc:spChg>
        <pc:spChg chg="add mod">
          <ac:chgData name="Oliver Haertel" userId="edfb39fe-f7e8-47bb-a736-1c4eb830b28f" providerId="ADAL" clId="{465AE9F8-7227-47DB-A4D4-4DAA54CBB9C1}" dt="2021-05-23T16:50:34.215" v="2426" actId="1037"/>
          <ac:spMkLst>
            <pc:docMk/>
            <pc:sldMk cId="1411312998" sldId="272"/>
            <ac:spMk id="22" creationId="{829012E2-0A9B-47A5-AC50-B68746D01D0D}"/>
          </ac:spMkLst>
        </pc:spChg>
        <pc:spChg chg="mod">
          <ac:chgData name="Oliver Haertel" userId="edfb39fe-f7e8-47bb-a736-1c4eb830b28f" providerId="ADAL" clId="{465AE9F8-7227-47DB-A4D4-4DAA54CBB9C1}" dt="2021-05-23T16:21:51.153" v="572" actId="1076"/>
          <ac:spMkLst>
            <pc:docMk/>
            <pc:sldMk cId="1411312998" sldId="272"/>
            <ac:spMk id="30" creationId="{BC67A55D-5546-454F-AD07-42FD32D812FC}"/>
          </ac:spMkLst>
        </pc:spChg>
        <pc:spChg chg="mod">
          <ac:chgData name="Oliver Haertel" userId="edfb39fe-f7e8-47bb-a736-1c4eb830b28f" providerId="ADAL" clId="{465AE9F8-7227-47DB-A4D4-4DAA54CBB9C1}" dt="2021-05-23T16:12:02.916" v="10" actId="20577"/>
          <ac:spMkLst>
            <pc:docMk/>
            <pc:sldMk cId="1411312998" sldId="272"/>
            <ac:spMk id="43" creationId="{3E2183CD-C2CF-436E-AE2D-C00660E36190}"/>
          </ac:spMkLst>
        </pc:spChg>
        <pc:graphicFrameChg chg="modGraphic">
          <ac:chgData name="Oliver Haertel" userId="edfb39fe-f7e8-47bb-a736-1c4eb830b28f" providerId="ADAL" clId="{465AE9F8-7227-47DB-A4D4-4DAA54CBB9C1}" dt="2021-05-23T16:50:13.957" v="2417" actId="2084"/>
          <ac:graphicFrameMkLst>
            <pc:docMk/>
            <pc:sldMk cId="1411312998" sldId="272"/>
            <ac:graphicFrameMk id="23" creationId="{92577091-F657-4808-971B-23382AA2D92F}"/>
          </ac:graphicFrameMkLst>
        </pc:graphicFrameChg>
        <pc:picChg chg="mod">
          <ac:chgData name="Oliver Haertel" userId="edfb39fe-f7e8-47bb-a736-1c4eb830b28f" providerId="ADAL" clId="{465AE9F8-7227-47DB-A4D4-4DAA54CBB9C1}" dt="2021-05-23T16:35:22.137" v="734" actId="1076"/>
          <ac:picMkLst>
            <pc:docMk/>
            <pc:sldMk cId="1411312998" sldId="272"/>
            <ac:picMk id="2" creationId="{0CB2268F-E6F8-4ED4-97CE-2D93ADCD6C9B}"/>
          </ac:picMkLst>
        </pc:picChg>
      </pc:sldChg>
      <pc:sldChg chg="modSp mod">
        <pc:chgData name="Oliver Haertel" userId="edfb39fe-f7e8-47bb-a736-1c4eb830b28f" providerId="ADAL" clId="{465AE9F8-7227-47DB-A4D4-4DAA54CBB9C1}" dt="2021-05-23T17:16:10.324" v="2948" actId="20577"/>
        <pc:sldMkLst>
          <pc:docMk/>
          <pc:sldMk cId="3144294387" sldId="274"/>
        </pc:sldMkLst>
        <pc:spChg chg="mod">
          <ac:chgData name="Oliver Haertel" userId="edfb39fe-f7e8-47bb-a736-1c4eb830b28f" providerId="ADAL" clId="{465AE9F8-7227-47DB-A4D4-4DAA54CBB9C1}" dt="2021-05-23T16:15:52.411" v="78" actId="20577"/>
          <ac:spMkLst>
            <pc:docMk/>
            <pc:sldMk cId="3144294387" sldId="274"/>
            <ac:spMk id="12" creationId="{D8D869DE-8900-4DC5-ABF3-2A8AB9050B46}"/>
          </ac:spMkLst>
        </pc:spChg>
        <pc:spChg chg="mod">
          <ac:chgData name="Oliver Haertel" userId="edfb39fe-f7e8-47bb-a736-1c4eb830b28f" providerId="ADAL" clId="{465AE9F8-7227-47DB-A4D4-4DAA54CBB9C1}" dt="2021-05-23T16:16:03.306" v="79" actId="1076"/>
          <ac:spMkLst>
            <pc:docMk/>
            <pc:sldMk cId="3144294387" sldId="274"/>
            <ac:spMk id="20" creationId="{E19E45FE-82E9-4C92-A790-481F49C3AF00}"/>
          </ac:spMkLst>
        </pc:spChg>
        <pc:spChg chg="mod">
          <ac:chgData name="Oliver Haertel" userId="edfb39fe-f7e8-47bb-a736-1c4eb830b28f" providerId="ADAL" clId="{465AE9F8-7227-47DB-A4D4-4DAA54CBB9C1}" dt="2021-05-23T17:16:10.324" v="2948" actId="20577"/>
          <ac:spMkLst>
            <pc:docMk/>
            <pc:sldMk cId="3144294387" sldId="274"/>
            <ac:spMk id="43" creationId="{3E2183CD-C2CF-436E-AE2D-C00660E36190}"/>
          </ac:spMkLst>
        </pc:spChg>
        <pc:graphicFrameChg chg="mod">
          <ac:chgData name="Oliver Haertel" userId="edfb39fe-f7e8-47bb-a736-1c4eb830b28f" providerId="ADAL" clId="{465AE9F8-7227-47DB-A4D4-4DAA54CBB9C1}" dt="2021-05-23T16:16:03.306" v="79" actId="1076"/>
          <ac:graphicFrameMkLst>
            <pc:docMk/>
            <pc:sldMk cId="3144294387" sldId="274"/>
            <ac:graphicFrameMk id="24" creationId="{AC852EF1-6E80-44CC-93D2-97DAE3BEC60E}"/>
          </ac:graphicFrameMkLst>
        </pc:graphicFrameChg>
      </pc:sldChg>
      <pc:sldChg chg="addSp delSp modSp add mod">
        <pc:chgData name="Oliver Haertel" userId="edfb39fe-f7e8-47bb-a736-1c4eb830b28f" providerId="ADAL" clId="{465AE9F8-7227-47DB-A4D4-4DAA54CBB9C1}" dt="2021-05-23T17:12:35.550" v="2938" actId="1076"/>
        <pc:sldMkLst>
          <pc:docMk/>
          <pc:sldMk cId="1360095214" sldId="275"/>
        </pc:sldMkLst>
        <pc:spChg chg="mod">
          <ac:chgData name="Oliver Haertel" userId="edfb39fe-f7e8-47bb-a736-1c4eb830b28f" providerId="ADAL" clId="{465AE9F8-7227-47DB-A4D4-4DAA54CBB9C1}" dt="2021-05-23T17:08:28.840" v="2698" actId="14100"/>
          <ac:spMkLst>
            <pc:docMk/>
            <pc:sldMk cId="1360095214" sldId="275"/>
            <ac:spMk id="9" creationId="{81BC7F05-CB69-4803-83CD-BC5CCF003DC1}"/>
          </ac:spMkLst>
        </pc:spChg>
        <pc:spChg chg="mod">
          <ac:chgData name="Oliver Haertel" userId="edfb39fe-f7e8-47bb-a736-1c4eb830b28f" providerId="ADAL" clId="{465AE9F8-7227-47DB-A4D4-4DAA54CBB9C1}" dt="2021-05-23T17:08:26.996" v="2697" actId="14100"/>
          <ac:spMkLst>
            <pc:docMk/>
            <pc:sldMk cId="1360095214" sldId="275"/>
            <ac:spMk id="11" creationId="{0CAF2D14-C909-49E1-A9F2-395DA1FD3860}"/>
          </ac:spMkLst>
        </pc:spChg>
        <pc:spChg chg="del mod">
          <ac:chgData name="Oliver Haertel" userId="edfb39fe-f7e8-47bb-a736-1c4eb830b28f" providerId="ADAL" clId="{465AE9F8-7227-47DB-A4D4-4DAA54CBB9C1}" dt="2021-05-23T16:22:39.989" v="611"/>
          <ac:spMkLst>
            <pc:docMk/>
            <pc:sldMk cId="1360095214" sldId="275"/>
            <ac:spMk id="12" creationId="{D8D869DE-8900-4DC5-ABF3-2A8AB9050B46}"/>
          </ac:spMkLst>
        </pc:spChg>
        <pc:spChg chg="del">
          <ac:chgData name="Oliver Haertel" userId="edfb39fe-f7e8-47bb-a736-1c4eb830b28f" providerId="ADAL" clId="{465AE9F8-7227-47DB-A4D4-4DAA54CBB9C1}" dt="2021-05-23T16:22:39.989" v="609" actId="478"/>
          <ac:spMkLst>
            <pc:docMk/>
            <pc:sldMk cId="1360095214" sldId="275"/>
            <ac:spMk id="19" creationId="{1C6EF719-0DC1-4179-98E2-3CBFF9244B30}"/>
          </ac:spMkLst>
        </pc:spChg>
        <pc:spChg chg="mod">
          <ac:chgData name="Oliver Haertel" userId="edfb39fe-f7e8-47bb-a736-1c4eb830b28f" providerId="ADAL" clId="{465AE9F8-7227-47DB-A4D4-4DAA54CBB9C1}" dt="2021-05-23T17:12:26.847" v="2937" actId="20577"/>
          <ac:spMkLst>
            <pc:docMk/>
            <pc:sldMk cId="1360095214" sldId="275"/>
            <ac:spMk id="20" creationId="{E19E45FE-82E9-4C92-A790-481F49C3AF00}"/>
          </ac:spMkLst>
        </pc:spChg>
        <pc:spChg chg="mod">
          <ac:chgData name="Oliver Haertel" userId="edfb39fe-f7e8-47bb-a736-1c4eb830b28f" providerId="ADAL" clId="{465AE9F8-7227-47DB-A4D4-4DAA54CBB9C1}" dt="2021-05-23T16:22:31.410" v="604" actId="20577"/>
          <ac:spMkLst>
            <pc:docMk/>
            <pc:sldMk cId="1360095214" sldId="275"/>
            <ac:spMk id="21" creationId="{21B54EFA-3F83-45D4-A94D-44949AD1F5E8}"/>
          </ac:spMkLst>
        </pc:spChg>
        <pc:spChg chg="del mod">
          <ac:chgData name="Oliver Haertel" userId="edfb39fe-f7e8-47bb-a736-1c4eb830b28f" providerId="ADAL" clId="{465AE9F8-7227-47DB-A4D4-4DAA54CBB9C1}" dt="2021-05-23T16:49:38.262" v="2374" actId="478"/>
          <ac:spMkLst>
            <pc:docMk/>
            <pc:sldMk cId="1360095214" sldId="275"/>
            <ac:spMk id="30" creationId="{BC67A55D-5546-454F-AD07-42FD32D812FC}"/>
          </ac:spMkLst>
        </pc:spChg>
        <pc:spChg chg="add mod">
          <ac:chgData name="Oliver Haertel" userId="edfb39fe-f7e8-47bb-a736-1c4eb830b28f" providerId="ADAL" clId="{465AE9F8-7227-47DB-A4D4-4DAA54CBB9C1}" dt="2021-05-23T16:23:44.453" v="665" actId="207"/>
          <ac:spMkLst>
            <pc:docMk/>
            <pc:sldMk cId="1360095214" sldId="275"/>
            <ac:spMk id="31" creationId="{095F98E9-02E3-4969-A6B8-1F2DE18FCDC8}"/>
          </ac:spMkLst>
        </pc:spChg>
        <pc:spChg chg="add mod">
          <ac:chgData name="Oliver Haertel" userId="edfb39fe-f7e8-47bb-a736-1c4eb830b28f" providerId="ADAL" clId="{465AE9F8-7227-47DB-A4D4-4DAA54CBB9C1}" dt="2021-05-23T16:25:20.436" v="726" actId="20577"/>
          <ac:spMkLst>
            <pc:docMk/>
            <pc:sldMk cId="1360095214" sldId="275"/>
            <ac:spMk id="33" creationId="{184390DD-CB4E-4F4C-9810-830309DD7146}"/>
          </ac:spMkLst>
        </pc:spChg>
        <pc:spChg chg="add mod">
          <ac:chgData name="Oliver Haertel" userId="edfb39fe-f7e8-47bb-a736-1c4eb830b28f" providerId="ADAL" clId="{465AE9F8-7227-47DB-A4D4-4DAA54CBB9C1}" dt="2021-05-23T17:12:35.550" v="2938" actId="1076"/>
          <ac:spMkLst>
            <pc:docMk/>
            <pc:sldMk cId="1360095214" sldId="275"/>
            <ac:spMk id="34" creationId="{D466BAB9-C945-4371-A051-0AB6892CD9D3}"/>
          </ac:spMkLst>
        </pc:spChg>
        <pc:spChg chg="add mod">
          <ac:chgData name="Oliver Haertel" userId="edfb39fe-f7e8-47bb-a736-1c4eb830b28f" providerId="ADAL" clId="{465AE9F8-7227-47DB-A4D4-4DAA54CBB9C1}" dt="2021-05-23T17:12:19.127" v="2933" actId="1076"/>
          <ac:spMkLst>
            <pc:docMk/>
            <pc:sldMk cId="1360095214" sldId="275"/>
            <ac:spMk id="35" creationId="{BB904617-8EB2-458C-9731-549DAC93A1B9}"/>
          </ac:spMkLst>
        </pc:spChg>
        <pc:grpChg chg="del mod">
          <ac:chgData name="Oliver Haertel" userId="edfb39fe-f7e8-47bb-a736-1c4eb830b28f" providerId="ADAL" clId="{465AE9F8-7227-47DB-A4D4-4DAA54CBB9C1}" dt="2021-05-23T16:51:13.756" v="2429" actId="478"/>
          <ac:grpSpMkLst>
            <pc:docMk/>
            <pc:sldMk cId="1360095214" sldId="275"/>
            <ac:grpSpMk id="24" creationId="{D0980B77-A3C5-402F-84CD-1BD8F93AE3AE}"/>
          </ac:grpSpMkLst>
        </pc:grpChg>
        <pc:grpChg chg="del mod">
          <ac:chgData name="Oliver Haertel" userId="edfb39fe-f7e8-47bb-a736-1c4eb830b28f" providerId="ADAL" clId="{465AE9F8-7227-47DB-A4D4-4DAA54CBB9C1}" dt="2021-05-23T16:51:13.756" v="2429" actId="478"/>
          <ac:grpSpMkLst>
            <pc:docMk/>
            <pc:sldMk cId="1360095214" sldId="275"/>
            <ac:grpSpMk id="27" creationId="{679A60C3-656F-4FE9-92B0-7102CB2940E8}"/>
          </ac:grpSpMkLst>
        </pc:grpChg>
        <pc:graphicFrameChg chg="add mod modGraphic">
          <ac:chgData name="Oliver Haertel" userId="edfb39fe-f7e8-47bb-a736-1c4eb830b28f" providerId="ADAL" clId="{465AE9F8-7227-47DB-A4D4-4DAA54CBB9C1}" dt="2021-05-23T16:48:51.057" v="2351" actId="207"/>
          <ac:graphicFrameMkLst>
            <pc:docMk/>
            <pc:sldMk cId="1360095214" sldId="275"/>
            <ac:graphicFrameMk id="22" creationId="{E2CB51C0-5764-40B3-B396-1081956E6946}"/>
          </ac:graphicFrameMkLst>
        </pc:graphicFrameChg>
        <pc:graphicFrameChg chg="del">
          <ac:chgData name="Oliver Haertel" userId="edfb39fe-f7e8-47bb-a736-1c4eb830b28f" providerId="ADAL" clId="{465AE9F8-7227-47DB-A4D4-4DAA54CBB9C1}" dt="2021-05-23T16:25:01.450" v="708" actId="478"/>
          <ac:graphicFrameMkLst>
            <pc:docMk/>
            <pc:sldMk cId="1360095214" sldId="275"/>
            <ac:graphicFrameMk id="23" creationId="{92577091-F657-4808-971B-23382AA2D92F}"/>
          </ac:graphicFrameMkLst>
        </pc:graphicFrameChg>
        <pc:graphicFrameChg chg="add mod modGraphic">
          <ac:chgData name="Oliver Haertel" userId="edfb39fe-f7e8-47bb-a736-1c4eb830b28f" providerId="ADAL" clId="{465AE9F8-7227-47DB-A4D4-4DAA54CBB9C1}" dt="2021-05-23T16:49:10.730" v="2354" actId="207"/>
          <ac:graphicFrameMkLst>
            <pc:docMk/>
            <pc:sldMk cId="1360095214" sldId="275"/>
            <ac:graphicFrameMk id="32" creationId="{A73F50A9-877A-4169-BB0A-C608F539E858}"/>
          </ac:graphicFrameMkLst>
        </pc:graphicFrameChg>
        <pc:picChg chg="del">
          <ac:chgData name="Oliver Haertel" userId="edfb39fe-f7e8-47bb-a736-1c4eb830b28f" providerId="ADAL" clId="{465AE9F8-7227-47DB-A4D4-4DAA54CBB9C1}" dt="2021-05-23T16:52:32.213" v="2522" actId="478"/>
          <ac:picMkLst>
            <pc:docMk/>
            <pc:sldMk cId="1360095214" sldId="275"/>
            <ac:picMk id="2" creationId="{0CB2268F-E6F8-4ED4-97CE-2D93ADCD6C9B}"/>
          </ac:picMkLst>
        </pc:picChg>
        <pc:picChg chg="del mod">
          <ac:chgData name="Oliver Haertel" userId="edfb39fe-f7e8-47bb-a736-1c4eb830b28f" providerId="ADAL" clId="{465AE9F8-7227-47DB-A4D4-4DAA54CBB9C1}" dt="2021-05-23T16:51:11.378" v="2428" actId="478"/>
          <ac:picMkLst>
            <pc:docMk/>
            <pc:sldMk cId="1360095214" sldId="275"/>
            <ac:picMk id="1026" creationId="{00000000-0000-0000-0000-000000000000}"/>
          </ac:picMkLst>
        </pc:picChg>
      </pc:sldChg>
    </pc:docChg>
  </pc:docChgLst>
  <pc:docChgLst>
    <pc:chgData name="Oliver Haertel" userId="edfb39fe-f7e8-47bb-a736-1c4eb830b28f" providerId="ADAL" clId="{56D636FF-2A0A-4450-81F5-0C1FD2394C4E}"/>
    <pc:docChg chg="undo redo custSel modSld">
      <pc:chgData name="Oliver Haertel" userId="edfb39fe-f7e8-47bb-a736-1c4eb830b28f" providerId="ADAL" clId="{56D636FF-2A0A-4450-81F5-0C1FD2394C4E}" dt="2021-09-26T14:08:55.650" v="5005" actId="20577"/>
      <pc:docMkLst>
        <pc:docMk/>
      </pc:docMkLst>
      <pc:sldChg chg="modSp mod">
        <pc:chgData name="Oliver Haertel" userId="edfb39fe-f7e8-47bb-a736-1c4eb830b28f" providerId="ADAL" clId="{56D636FF-2A0A-4450-81F5-0C1FD2394C4E}" dt="2021-09-24T19:12:44.545" v="3341" actId="20577"/>
        <pc:sldMkLst>
          <pc:docMk/>
          <pc:sldMk cId="2958163034" sldId="256"/>
        </pc:sldMkLst>
        <pc:spChg chg="mod">
          <ac:chgData name="Oliver Haertel" userId="edfb39fe-f7e8-47bb-a736-1c4eb830b28f" providerId="ADAL" clId="{56D636FF-2A0A-4450-81F5-0C1FD2394C4E}" dt="2021-09-24T19:12:44.545" v="3341" actId="20577"/>
          <ac:spMkLst>
            <pc:docMk/>
            <pc:sldMk cId="2958163034" sldId="256"/>
            <ac:spMk id="43" creationId="{3E2183CD-C2CF-436E-AE2D-C00660E36190}"/>
          </ac:spMkLst>
        </pc:spChg>
      </pc:sldChg>
      <pc:sldChg chg="addSp delSp modSp mod">
        <pc:chgData name="Oliver Haertel" userId="edfb39fe-f7e8-47bb-a736-1c4eb830b28f" providerId="ADAL" clId="{56D636FF-2A0A-4450-81F5-0C1FD2394C4E}" dt="2021-09-24T19:37:24.933" v="4759" actId="1076"/>
        <pc:sldMkLst>
          <pc:docMk/>
          <pc:sldMk cId="1078695004" sldId="257"/>
        </pc:sldMkLst>
        <pc:spChg chg="del">
          <ac:chgData name="Oliver Haertel" userId="edfb39fe-f7e8-47bb-a736-1c4eb830b28f" providerId="ADAL" clId="{56D636FF-2A0A-4450-81F5-0C1FD2394C4E}" dt="2021-09-24T18:20:19.665" v="34" actId="478"/>
          <ac:spMkLst>
            <pc:docMk/>
            <pc:sldMk cId="1078695004" sldId="257"/>
            <ac:spMk id="3" creationId="{9EF8A0C2-C6E3-4F1B-B7F4-8441E504A5A1}"/>
          </ac:spMkLst>
        </pc:spChg>
        <pc:spChg chg="mod">
          <ac:chgData name="Oliver Haertel" userId="edfb39fe-f7e8-47bb-a736-1c4eb830b28f" providerId="ADAL" clId="{56D636FF-2A0A-4450-81F5-0C1FD2394C4E}" dt="2021-09-24T19:37:24.933" v="4759" actId="1076"/>
          <ac:spMkLst>
            <pc:docMk/>
            <pc:sldMk cId="1078695004" sldId="257"/>
            <ac:spMk id="27" creationId="{682329A5-F1D8-43F2-B520-2972A5CC4C8A}"/>
          </ac:spMkLst>
        </pc:spChg>
        <pc:spChg chg="mod">
          <ac:chgData name="Oliver Haertel" userId="edfb39fe-f7e8-47bb-a736-1c4eb830b28f" providerId="ADAL" clId="{56D636FF-2A0A-4450-81F5-0C1FD2394C4E}" dt="2021-09-24T18:16:44.471" v="5" actId="20577"/>
          <ac:spMkLst>
            <pc:docMk/>
            <pc:sldMk cId="1078695004" sldId="257"/>
            <ac:spMk id="28" creationId="{63CB6401-4344-4D45-A957-247F1FF7F459}"/>
          </ac:spMkLst>
        </pc:spChg>
        <pc:spChg chg="del">
          <ac:chgData name="Oliver Haertel" userId="edfb39fe-f7e8-47bb-a736-1c4eb830b28f" providerId="ADAL" clId="{56D636FF-2A0A-4450-81F5-0C1FD2394C4E}" dt="2021-09-24T18:22:06.826" v="66" actId="478"/>
          <ac:spMkLst>
            <pc:docMk/>
            <pc:sldMk cId="1078695004" sldId="257"/>
            <ac:spMk id="29" creationId="{E92B7EA3-657A-4834-BBA4-5D3A5CF552C4}"/>
          </ac:spMkLst>
        </pc:spChg>
        <pc:spChg chg="mod">
          <ac:chgData name="Oliver Haertel" userId="edfb39fe-f7e8-47bb-a736-1c4eb830b28f" providerId="ADAL" clId="{56D636FF-2A0A-4450-81F5-0C1FD2394C4E}" dt="2021-09-24T18:17:09.275" v="7" actId="20577"/>
          <ac:spMkLst>
            <pc:docMk/>
            <pc:sldMk cId="1078695004" sldId="257"/>
            <ac:spMk id="33" creationId="{54428E68-0401-48A4-8FED-A9E5F994C161}"/>
          </ac:spMkLst>
        </pc:spChg>
        <pc:spChg chg="del">
          <ac:chgData name="Oliver Haertel" userId="edfb39fe-f7e8-47bb-a736-1c4eb830b28f" providerId="ADAL" clId="{56D636FF-2A0A-4450-81F5-0C1FD2394C4E}" dt="2021-09-24T18:21:10.562" v="51" actId="478"/>
          <ac:spMkLst>
            <pc:docMk/>
            <pc:sldMk cId="1078695004" sldId="257"/>
            <ac:spMk id="51" creationId="{7D974393-7739-4F3B-B23C-F9202A9F48DB}"/>
          </ac:spMkLst>
        </pc:spChg>
        <pc:spChg chg="del">
          <ac:chgData name="Oliver Haertel" userId="edfb39fe-f7e8-47bb-a736-1c4eb830b28f" providerId="ADAL" clId="{56D636FF-2A0A-4450-81F5-0C1FD2394C4E}" dt="2021-09-24T18:21:25.242" v="54" actId="478"/>
          <ac:spMkLst>
            <pc:docMk/>
            <pc:sldMk cId="1078695004" sldId="257"/>
            <ac:spMk id="52" creationId="{3451FE26-378D-45CC-8C6F-5D31FDC784BD}"/>
          </ac:spMkLst>
        </pc:spChg>
        <pc:spChg chg="del">
          <ac:chgData name="Oliver Haertel" userId="edfb39fe-f7e8-47bb-a736-1c4eb830b28f" providerId="ADAL" clId="{56D636FF-2A0A-4450-81F5-0C1FD2394C4E}" dt="2021-09-24T18:21:27.168" v="55" actId="478"/>
          <ac:spMkLst>
            <pc:docMk/>
            <pc:sldMk cId="1078695004" sldId="257"/>
            <ac:spMk id="54" creationId="{12463A87-2E89-4ABA-BE07-325927FA1642}"/>
          </ac:spMkLst>
        </pc:spChg>
        <pc:picChg chg="add mod modCrop">
          <ac:chgData name="Oliver Haertel" userId="edfb39fe-f7e8-47bb-a736-1c4eb830b28f" providerId="ADAL" clId="{56D636FF-2A0A-4450-81F5-0C1FD2394C4E}" dt="2021-09-24T18:20:24.081" v="35" actId="1076"/>
          <ac:picMkLst>
            <pc:docMk/>
            <pc:sldMk cId="1078695004" sldId="257"/>
            <ac:picMk id="4" creationId="{4764403C-81FA-4B7A-BBC0-76384E4A03C9}"/>
          </ac:picMkLst>
        </pc:picChg>
        <pc:picChg chg="add mod modCrop">
          <ac:chgData name="Oliver Haertel" userId="edfb39fe-f7e8-47bb-a736-1c4eb830b28f" providerId="ADAL" clId="{56D636FF-2A0A-4450-81F5-0C1FD2394C4E}" dt="2021-09-24T18:21:20.741" v="53" actId="1076"/>
          <ac:picMkLst>
            <pc:docMk/>
            <pc:sldMk cId="1078695004" sldId="257"/>
            <ac:picMk id="6" creationId="{D0296D8B-FE6A-4F7D-A424-B5F23A726E23}"/>
          </ac:picMkLst>
        </pc:picChg>
        <pc:picChg chg="add mod modCrop">
          <ac:chgData name="Oliver Haertel" userId="edfb39fe-f7e8-47bb-a736-1c4eb830b28f" providerId="ADAL" clId="{56D636FF-2A0A-4450-81F5-0C1FD2394C4E}" dt="2021-09-24T18:22:23.230" v="68" actId="732"/>
          <ac:picMkLst>
            <pc:docMk/>
            <pc:sldMk cId="1078695004" sldId="257"/>
            <ac:picMk id="9" creationId="{1BA9273B-7CEF-43B1-BC17-63340AC3FC6E}"/>
          </ac:picMkLst>
        </pc:picChg>
      </pc:sldChg>
      <pc:sldChg chg="addSp modSp mod">
        <pc:chgData name="Oliver Haertel" userId="edfb39fe-f7e8-47bb-a736-1c4eb830b28f" providerId="ADAL" clId="{56D636FF-2A0A-4450-81F5-0C1FD2394C4E}" dt="2021-09-26T14:08:55.650" v="5005" actId="20577"/>
        <pc:sldMkLst>
          <pc:docMk/>
          <pc:sldMk cId="1411312998" sldId="272"/>
        </pc:sldMkLst>
        <pc:spChg chg="mod">
          <ac:chgData name="Oliver Haertel" userId="edfb39fe-f7e8-47bb-a736-1c4eb830b28f" providerId="ADAL" clId="{56D636FF-2A0A-4450-81F5-0C1FD2394C4E}" dt="2021-09-24T19:22:18.986" v="4004" actId="1076"/>
          <ac:spMkLst>
            <pc:docMk/>
            <pc:sldMk cId="1411312998" sldId="272"/>
            <ac:spMk id="9" creationId="{81BC7F05-CB69-4803-83CD-BC5CCF003DC1}"/>
          </ac:spMkLst>
        </pc:spChg>
        <pc:spChg chg="mod">
          <ac:chgData name="Oliver Haertel" userId="edfb39fe-f7e8-47bb-a736-1c4eb830b28f" providerId="ADAL" clId="{56D636FF-2A0A-4450-81F5-0C1FD2394C4E}" dt="2021-09-24T19:04:43.442" v="2547" actId="14100"/>
          <ac:spMkLst>
            <pc:docMk/>
            <pc:sldMk cId="1411312998" sldId="272"/>
            <ac:spMk id="11" creationId="{0CAF2D14-C909-49E1-A9F2-395DA1FD3860}"/>
          </ac:spMkLst>
        </pc:spChg>
        <pc:spChg chg="add mod">
          <ac:chgData name="Oliver Haertel" userId="edfb39fe-f7e8-47bb-a736-1c4eb830b28f" providerId="ADAL" clId="{56D636FF-2A0A-4450-81F5-0C1FD2394C4E}" dt="2021-09-24T19:22:04.482" v="4000" actId="1076"/>
          <ac:spMkLst>
            <pc:docMk/>
            <pc:sldMk cId="1411312998" sldId="272"/>
            <ac:spMk id="15" creationId="{FA9B255B-982F-4F52-8400-40F16BB88B6B}"/>
          </ac:spMkLst>
        </pc:spChg>
        <pc:spChg chg="mod">
          <ac:chgData name="Oliver Haertel" userId="edfb39fe-f7e8-47bb-a736-1c4eb830b28f" providerId="ADAL" clId="{56D636FF-2A0A-4450-81F5-0C1FD2394C4E}" dt="2021-09-24T19:27:09.188" v="4444" actId="20577"/>
          <ac:spMkLst>
            <pc:docMk/>
            <pc:sldMk cId="1411312998" sldId="272"/>
            <ac:spMk id="19" creationId="{1C6EF719-0DC1-4179-98E2-3CBFF9244B30}"/>
          </ac:spMkLst>
        </pc:spChg>
        <pc:spChg chg="mod">
          <ac:chgData name="Oliver Haertel" userId="edfb39fe-f7e8-47bb-a736-1c4eb830b28f" providerId="ADAL" clId="{56D636FF-2A0A-4450-81F5-0C1FD2394C4E}" dt="2021-09-24T19:20:00.711" v="3776" actId="14100"/>
          <ac:spMkLst>
            <pc:docMk/>
            <pc:sldMk cId="1411312998" sldId="272"/>
            <ac:spMk id="22" creationId="{829012E2-0A9B-47A5-AC50-B68746D01D0D}"/>
          </ac:spMkLst>
        </pc:spChg>
        <pc:spChg chg="mod">
          <ac:chgData name="Oliver Haertel" userId="edfb39fe-f7e8-47bb-a736-1c4eb830b28f" providerId="ADAL" clId="{56D636FF-2A0A-4450-81F5-0C1FD2394C4E}" dt="2021-09-24T19:43:33.939" v="4990" actId="20577"/>
          <ac:spMkLst>
            <pc:docMk/>
            <pc:sldMk cId="1411312998" sldId="272"/>
            <ac:spMk id="33" creationId="{820A9093-98C7-4E04-89D4-B51FEDE1BBBF}"/>
          </ac:spMkLst>
        </pc:spChg>
        <pc:spChg chg="mod">
          <ac:chgData name="Oliver Haertel" userId="edfb39fe-f7e8-47bb-a736-1c4eb830b28f" providerId="ADAL" clId="{56D636FF-2A0A-4450-81F5-0C1FD2394C4E}" dt="2021-09-26T14:08:55.650" v="5005" actId="20577"/>
          <ac:spMkLst>
            <pc:docMk/>
            <pc:sldMk cId="1411312998" sldId="272"/>
            <ac:spMk id="35" creationId="{F3DE8EE7-6EA1-4E3E-AB7B-95C1C18FF884}"/>
          </ac:spMkLst>
        </pc:spChg>
        <pc:grpChg chg="mod">
          <ac:chgData name="Oliver Haertel" userId="edfb39fe-f7e8-47bb-a736-1c4eb830b28f" providerId="ADAL" clId="{56D636FF-2A0A-4450-81F5-0C1FD2394C4E}" dt="2021-09-24T19:04:48.731" v="2548" actId="1076"/>
          <ac:grpSpMkLst>
            <pc:docMk/>
            <pc:sldMk cId="1411312998" sldId="272"/>
            <ac:grpSpMk id="24" creationId="{D0980B77-A3C5-402F-84CD-1BD8F93AE3AE}"/>
          </ac:grpSpMkLst>
        </pc:grpChg>
        <pc:graphicFrameChg chg="mod modGraphic">
          <ac:chgData name="Oliver Haertel" userId="edfb39fe-f7e8-47bb-a736-1c4eb830b28f" providerId="ADAL" clId="{56D636FF-2A0A-4450-81F5-0C1FD2394C4E}" dt="2021-09-24T19:44:15.181" v="5003" actId="20577"/>
          <ac:graphicFrameMkLst>
            <pc:docMk/>
            <pc:sldMk cId="1411312998" sldId="272"/>
            <ac:graphicFrameMk id="23" creationId="{92577091-F657-4808-971B-23382AA2D92F}"/>
          </ac:graphicFrameMkLst>
        </pc:graphicFrameChg>
        <pc:picChg chg="mod">
          <ac:chgData name="Oliver Haertel" userId="edfb39fe-f7e8-47bb-a736-1c4eb830b28f" providerId="ADAL" clId="{56D636FF-2A0A-4450-81F5-0C1FD2394C4E}" dt="2021-09-24T19:25:08.780" v="4335" actId="14100"/>
          <ac:picMkLst>
            <pc:docMk/>
            <pc:sldMk cId="1411312998" sldId="272"/>
            <ac:picMk id="3" creationId="{80670FF7-4286-4E82-85F6-5BE633974AF5}"/>
          </ac:picMkLst>
        </pc:picChg>
      </pc:sldChg>
      <pc:sldChg chg="addSp delSp modSp mod">
        <pc:chgData name="Oliver Haertel" userId="edfb39fe-f7e8-47bb-a736-1c4eb830b28f" providerId="ADAL" clId="{56D636FF-2A0A-4450-81F5-0C1FD2394C4E}" dt="2021-09-24T18:23:00.378" v="72" actId="2165"/>
        <pc:sldMkLst>
          <pc:docMk/>
          <pc:sldMk cId="3174260783" sldId="274"/>
        </pc:sldMkLst>
        <pc:graphicFrameChg chg="modGraphic">
          <ac:chgData name="Oliver Haertel" userId="edfb39fe-f7e8-47bb-a736-1c4eb830b28f" providerId="ADAL" clId="{56D636FF-2A0A-4450-81F5-0C1FD2394C4E}" dt="2021-09-24T18:23:00.378" v="72" actId="2165"/>
          <ac:graphicFrameMkLst>
            <pc:docMk/>
            <pc:sldMk cId="3174260783" sldId="274"/>
            <ac:graphicFrameMk id="23" creationId="{F8CECB0D-25FE-4B72-892C-CE71BE029B69}"/>
          </ac:graphicFrameMkLst>
        </pc:graphicFrameChg>
        <pc:picChg chg="add del">
          <ac:chgData name="Oliver Haertel" userId="edfb39fe-f7e8-47bb-a736-1c4eb830b28f" providerId="ADAL" clId="{56D636FF-2A0A-4450-81F5-0C1FD2394C4E}" dt="2021-09-24T18:22:59.700" v="71" actId="478"/>
          <ac:picMkLst>
            <pc:docMk/>
            <pc:sldMk cId="3174260783" sldId="274"/>
            <ac:picMk id="39" creationId="{A3D40AA0-8AB6-401A-A7D4-A63EE0E2C4E7}"/>
          </ac:picMkLst>
        </pc:picChg>
      </pc:sldChg>
      <pc:sldChg chg="delSp modSp mod">
        <pc:chgData name="Oliver Haertel" userId="edfb39fe-f7e8-47bb-a736-1c4eb830b28f" providerId="ADAL" clId="{56D636FF-2A0A-4450-81F5-0C1FD2394C4E}" dt="2021-09-24T19:12:01.547" v="3334" actId="20577"/>
        <pc:sldMkLst>
          <pc:docMk/>
          <pc:sldMk cId="2057494228" sldId="275"/>
        </pc:sldMkLst>
        <pc:spChg chg="mod">
          <ac:chgData name="Oliver Haertel" userId="edfb39fe-f7e8-47bb-a736-1c4eb830b28f" providerId="ADAL" clId="{56D636FF-2A0A-4450-81F5-0C1FD2394C4E}" dt="2021-09-24T19:12:01.547" v="3334" actId="20577"/>
          <ac:spMkLst>
            <pc:docMk/>
            <pc:sldMk cId="2057494228" sldId="275"/>
            <ac:spMk id="4" creationId="{A14F509D-DF2F-4AA9-8A58-6EDACCB84A6B}"/>
          </ac:spMkLst>
        </pc:spChg>
        <pc:spChg chg="del">
          <ac:chgData name="Oliver Haertel" userId="edfb39fe-f7e8-47bb-a736-1c4eb830b28f" providerId="ADAL" clId="{56D636FF-2A0A-4450-81F5-0C1FD2394C4E}" dt="2021-09-24T19:11:23.157" v="3261" actId="478"/>
          <ac:spMkLst>
            <pc:docMk/>
            <pc:sldMk cId="2057494228" sldId="275"/>
            <ac:spMk id="5" creationId="{3D4B0E36-86AC-4A84-A37D-E63C80F1126F}"/>
          </ac:spMkLst>
        </pc:spChg>
      </pc:sldChg>
    </pc:docChg>
  </pc:docChgLst>
  <pc:docChgLst>
    <pc:chgData name="Oliver Haertel" userId="edfb39fe-f7e8-47bb-a736-1c4eb830b28f" providerId="ADAL" clId="{89CA5E9E-1243-408D-8946-7383CBF1B2FB}"/>
    <pc:docChg chg="custSel modSld">
      <pc:chgData name="Oliver Haertel" userId="edfb39fe-f7e8-47bb-a736-1c4eb830b28f" providerId="ADAL" clId="{89CA5E9E-1243-408D-8946-7383CBF1B2FB}" dt="2021-05-03T14:48:26.178" v="1423" actId="20577"/>
      <pc:docMkLst>
        <pc:docMk/>
      </pc:docMkLst>
      <pc:sldChg chg="modSp mod">
        <pc:chgData name="Oliver Haertel" userId="edfb39fe-f7e8-47bb-a736-1c4eb830b28f" providerId="ADAL" clId="{89CA5E9E-1243-408D-8946-7383CBF1B2FB}" dt="2021-05-03T14:45:31.131" v="1099"/>
        <pc:sldMkLst>
          <pc:docMk/>
          <pc:sldMk cId="2958163034" sldId="256"/>
        </pc:sldMkLst>
        <pc:spChg chg="mod">
          <ac:chgData name="Oliver Haertel" userId="edfb39fe-f7e8-47bb-a736-1c4eb830b28f" providerId="ADAL" clId="{89CA5E9E-1243-408D-8946-7383CBF1B2FB}" dt="2021-04-29T09:38:31.846" v="578" actId="207"/>
          <ac:spMkLst>
            <pc:docMk/>
            <pc:sldMk cId="2958163034" sldId="256"/>
            <ac:spMk id="24" creationId="{209517F2-93A7-4B47-AF93-69809A147976}"/>
          </ac:spMkLst>
        </pc:spChg>
        <pc:spChg chg="mod">
          <ac:chgData name="Oliver Haertel" userId="edfb39fe-f7e8-47bb-a736-1c4eb830b28f" providerId="ADAL" clId="{89CA5E9E-1243-408D-8946-7383CBF1B2FB}" dt="2021-05-03T14:45:31.131" v="1099"/>
          <ac:spMkLst>
            <pc:docMk/>
            <pc:sldMk cId="2958163034" sldId="256"/>
            <ac:spMk id="43" creationId="{3E2183CD-C2CF-436E-AE2D-C00660E36190}"/>
          </ac:spMkLst>
        </pc:spChg>
      </pc:sldChg>
      <pc:sldChg chg="modSp mod">
        <pc:chgData name="Oliver Haertel" userId="edfb39fe-f7e8-47bb-a736-1c4eb830b28f" providerId="ADAL" clId="{89CA5E9E-1243-408D-8946-7383CBF1B2FB}" dt="2021-05-03T14:48:26.178" v="1423" actId="20577"/>
        <pc:sldMkLst>
          <pc:docMk/>
          <pc:sldMk cId="1411312998" sldId="272"/>
        </pc:sldMkLst>
        <pc:spChg chg="mod">
          <ac:chgData name="Oliver Haertel" userId="edfb39fe-f7e8-47bb-a736-1c4eb830b28f" providerId="ADAL" clId="{89CA5E9E-1243-408D-8946-7383CBF1B2FB}" dt="2021-05-03T14:48:26.178" v="1423" actId="20577"/>
          <ac:spMkLst>
            <pc:docMk/>
            <pc:sldMk cId="1411312998" sldId="272"/>
            <ac:spMk id="12" creationId="{D8D869DE-8900-4DC5-ABF3-2A8AB9050B46}"/>
          </ac:spMkLst>
        </pc:spChg>
        <pc:spChg chg="mod">
          <ac:chgData name="Oliver Haertel" userId="edfb39fe-f7e8-47bb-a736-1c4eb830b28f" providerId="ADAL" clId="{89CA5E9E-1243-408D-8946-7383CBF1B2FB}" dt="2021-05-03T14:45:19.678" v="1080" actId="20577"/>
          <ac:spMkLst>
            <pc:docMk/>
            <pc:sldMk cId="1411312998" sldId="272"/>
            <ac:spMk id="43" creationId="{3E2183CD-C2CF-436E-AE2D-C00660E36190}"/>
          </ac:spMkLst>
        </pc:spChg>
        <pc:graphicFrameChg chg="mod modGraphic">
          <ac:chgData name="Oliver Haertel" userId="edfb39fe-f7e8-47bb-a736-1c4eb830b28f" providerId="ADAL" clId="{89CA5E9E-1243-408D-8946-7383CBF1B2FB}" dt="2021-05-03T14:39:51.745" v="631" actId="20577"/>
          <ac:graphicFrameMkLst>
            <pc:docMk/>
            <pc:sldMk cId="1411312998" sldId="272"/>
            <ac:graphicFrameMk id="23" creationId="{92577091-F657-4808-971B-23382AA2D92F}"/>
          </ac:graphicFrameMkLst>
        </pc:graphicFrameChg>
      </pc:sldChg>
      <pc:sldChg chg="modSp mod">
        <pc:chgData name="Oliver Haertel" userId="edfb39fe-f7e8-47bb-a736-1c4eb830b28f" providerId="ADAL" clId="{89CA5E9E-1243-408D-8946-7383CBF1B2FB}" dt="2021-05-03T14:45:26.640" v="1098" actId="20577"/>
        <pc:sldMkLst>
          <pc:docMk/>
          <pc:sldMk cId="3144294387" sldId="274"/>
        </pc:sldMkLst>
        <pc:spChg chg="mod">
          <ac:chgData name="Oliver Haertel" userId="edfb39fe-f7e8-47bb-a736-1c4eb830b28f" providerId="ADAL" clId="{89CA5E9E-1243-408D-8946-7383CBF1B2FB}" dt="2021-04-29T09:38:23.073" v="577" actId="20577"/>
          <ac:spMkLst>
            <pc:docMk/>
            <pc:sldMk cId="3144294387" sldId="274"/>
            <ac:spMk id="12" creationId="{D8D869DE-8900-4DC5-ABF3-2A8AB9050B46}"/>
          </ac:spMkLst>
        </pc:spChg>
        <pc:spChg chg="mod">
          <ac:chgData name="Oliver Haertel" userId="edfb39fe-f7e8-47bb-a736-1c4eb830b28f" providerId="ADAL" clId="{89CA5E9E-1243-408D-8946-7383CBF1B2FB}" dt="2021-05-03T14:45:26.640" v="1098" actId="20577"/>
          <ac:spMkLst>
            <pc:docMk/>
            <pc:sldMk cId="3144294387" sldId="274"/>
            <ac:spMk id="43" creationId="{3E2183CD-C2CF-436E-AE2D-C00660E36190}"/>
          </ac:spMkLst>
        </pc:spChg>
      </pc:sldChg>
    </pc:docChg>
  </pc:docChgLst>
  <pc:docChgLst>
    <pc:chgData name="Oliver Haertel" userId="edfb39fe-f7e8-47bb-a736-1c4eb830b28f" providerId="ADAL" clId="{B9646688-380F-4F09-854E-19E7C502DF23}"/>
    <pc:docChg chg="delSld modSld">
      <pc:chgData name="Oliver Haertel" userId="edfb39fe-f7e8-47bb-a736-1c4eb830b28f" providerId="ADAL" clId="{B9646688-380F-4F09-854E-19E7C502DF23}" dt="2022-04-05T11:11:02.718" v="39" actId="20577"/>
      <pc:docMkLst>
        <pc:docMk/>
      </pc:docMkLst>
      <pc:sldChg chg="del">
        <pc:chgData name="Oliver Haertel" userId="edfb39fe-f7e8-47bb-a736-1c4eb830b28f" providerId="ADAL" clId="{B9646688-380F-4F09-854E-19E7C502DF23}" dt="2022-04-05T11:09:03.511" v="0" actId="47"/>
        <pc:sldMkLst>
          <pc:docMk/>
          <pc:sldMk cId="1411312998" sldId="272"/>
        </pc:sldMkLst>
      </pc:sldChg>
      <pc:sldChg chg="del">
        <pc:chgData name="Oliver Haertel" userId="edfb39fe-f7e8-47bb-a736-1c4eb830b28f" providerId="ADAL" clId="{B9646688-380F-4F09-854E-19E7C502DF23}" dt="2022-04-05T11:09:06.242" v="3" actId="47"/>
        <pc:sldMkLst>
          <pc:docMk/>
          <pc:sldMk cId="3174260783" sldId="274"/>
        </pc:sldMkLst>
      </pc:sldChg>
      <pc:sldChg chg="del">
        <pc:chgData name="Oliver Haertel" userId="edfb39fe-f7e8-47bb-a736-1c4eb830b28f" providerId="ADAL" clId="{B9646688-380F-4F09-854E-19E7C502DF23}" dt="2022-04-05T11:09:06.713" v="4" actId="47"/>
        <pc:sldMkLst>
          <pc:docMk/>
          <pc:sldMk cId="2057494228" sldId="275"/>
        </pc:sldMkLst>
      </pc:sldChg>
      <pc:sldChg chg="del">
        <pc:chgData name="Oliver Haertel" userId="edfb39fe-f7e8-47bb-a736-1c4eb830b28f" providerId="ADAL" clId="{B9646688-380F-4F09-854E-19E7C502DF23}" dt="2022-04-05T11:09:04.528" v="2" actId="47"/>
        <pc:sldMkLst>
          <pc:docMk/>
          <pc:sldMk cId="3619186464" sldId="276"/>
        </pc:sldMkLst>
      </pc:sldChg>
      <pc:sldChg chg="addSp modSp mod">
        <pc:chgData name="Oliver Haertel" userId="edfb39fe-f7e8-47bb-a736-1c4eb830b28f" providerId="ADAL" clId="{B9646688-380F-4F09-854E-19E7C502DF23}" dt="2022-04-05T11:11:02.718" v="39" actId="20577"/>
        <pc:sldMkLst>
          <pc:docMk/>
          <pc:sldMk cId="1177174329" sldId="281"/>
        </pc:sldMkLst>
        <pc:spChg chg="add mod">
          <ac:chgData name="Oliver Haertel" userId="edfb39fe-f7e8-47bb-a736-1c4eb830b28f" providerId="ADAL" clId="{B9646688-380F-4F09-854E-19E7C502DF23}" dt="2022-04-05T11:11:02.718" v="39" actId="20577"/>
          <ac:spMkLst>
            <pc:docMk/>
            <pc:sldMk cId="1177174329" sldId="281"/>
            <ac:spMk id="10" creationId="{90D5D1F5-D8DE-42FE-9B23-259A44994764}"/>
          </ac:spMkLst>
        </pc:spChg>
        <pc:spChg chg="mod">
          <ac:chgData name="Oliver Haertel" userId="edfb39fe-f7e8-47bb-a736-1c4eb830b28f" providerId="ADAL" clId="{B9646688-380F-4F09-854E-19E7C502DF23}" dt="2022-04-05T11:09:32.162" v="6"/>
          <ac:spMkLst>
            <pc:docMk/>
            <pc:sldMk cId="1177174329" sldId="281"/>
            <ac:spMk id="13" creationId="{568D045A-2378-4FB1-9114-9301A22DECD6}"/>
          </ac:spMkLst>
        </pc:spChg>
        <pc:spChg chg="mod">
          <ac:chgData name="Oliver Haertel" userId="edfb39fe-f7e8-47bb-a736-1c4eb830b28f" providerId="ADAL" clId="{B9646688-380F-4F09-854E-19E7C502DF23}" dt="2022-04-05T11:09:32.162" v="6"/>
          <ac:spMkLst>
            <pc:docMk/>
            <pc:sldMk cId="1177174329" sldId="281"/>
            <ac:spMk id="14" creationId="{5533C159-4AF7-42B3-A30D-8C997C16A24E}"/>
          </ac:spMkLst>
        </pc:spChg>
        <pc:grpChg chg="add mod">
          <ac:chgData name="Oliver Haertel" userId="edfb39fe-f7e8-47bb-a736-1c4eb830b28f" providerId="ADAL" clId="{B9646688-380F-4F09-854E-19E7C502DF23}" dt="2022-04-05T11:10:01.796" v="7" actId="1076"/>
          <ac:grpSpMkLst>
            <pc:docMk/>
            <pc:sldMk cId="1177174329" sldId="281"/>
            <ac:grpSpMk id="12" creationId="{2B9B3AF3-CAFA-4F99-ABA5-8642ED8687C8}"/>
          </ac:grpSpMkLst>
        </pc:grpChg>
      </pc:sldChg>
      <pc:sldChg chg="del">
        <pc:chgData name="Oliver Haertel" userId="edfb39fe-f7e8-47bb-a736-1c4eb830b28f" providerId="ADAL" clId="{B9646688-380F-4F09-854E-19E7C502DF23}" dt="2022-04-05T11:09:03.948" v="1" actId="47"/>
        <pc:sldMkLst>
          <pc:docMk/>
          <pc:sldMk cId="4161915304" sldId="282"/>
        </pc:sldMkLst>
      </pc:sldChg>
    </pc:docChg>
  </pc:docChgLst>
  <pc:docChgLst>
    <pc:chgData name="Oliver" userId="edfb39fe-f7e8-47bb-a736-1c4eb830b28f" providerId="ADAL" clId="{B5DF4955-E485-4DB7-BE6F-4AD14C135829}"/>
    <pc:docChg chg="undo custSel modSld">
      <pc:chgData name="Oliver" userId="edfb39fe-f7e8-47bb-a736-1c4eb830b28f" providerId="ADAL" clId="{B5DF4955-E485-4DB7-BE6F-4AD14C135829}" dt="2021-04-10T15:52:08.860" v="4216" actId="1036"/>
      <pc:docMkLst>
        <pc:docMk/>
      </pc:docMkLst>
      <pc:sldChg chg="addSp modSp mod">
        <pc:chgData name="Oliver" userId="edfb39fe-f7e8-47bb-a736-1c4eb830b28f" providerId="ADAL" clId="{B5DF4955-E485-4DB7-BE6F-4AD14C135829}" dt="2021-04-10T15:38:35.141" v="4029" actId="20577"/>
        <pc:sldMkLst>
          <pc:docMk/>
          <pc:sldMk cId="2958163034" sldId="256"/>
        </pc:sldMkLst>
        <pc:spChg chg="add mod">
          <ac:chgData name="Oliver" userId="edfb39fe-f7e8-47bb-a736-1c4eb830b28f" providerId="ADAL" clId="{B5DF4955-E485-4DB7-BE6F-4AD14C135829}" dt="2021-04-10T12:20:11.553" v="436" actId="1076"/>
          <ac:spMkLst>
            <pc:docMk/>
            <pc:sldMk cId="2958163034" sldId="256"/>
            <ac:spMk id="8" creationId="{06420071-14E1-4A68-9771-574C3482361F}"/>
          </ac:spMkLst>
        </pc:spChg>
        <pc:spChg chg="mod">
          <ac:chgData name="Oliver" userId="edfb39fe-f7e8-47bb-a736-1c4eb830b28f" providerId="ADAL" clId="{B5DF4955-E485-4DB7-BE6F-4AD14C135829}" dt="2021-04-10T15:38:35.141" v="4029" actId="20577"/>
          <ac:spMkLst>
            <pc:docMk/>
            <pc:sldMk cId="2958163034" sldId="256"/>
            <ac:spMk id="24" creationId="{209517F2-93A7-4B47-AF93-69809A147976}"/>
          </ac:spMkLst>
        </pc:spChg>
        <pc:spChg chg="mod">
          <ac:chgData name="Oliver" userId="edfb39fe-f7e8-47bb-a736-1c4eb830b28f" providerId="ADAL" clId="{B5DF4955-E485-4DB7-BE6F-4AD14C135829}" dt="2021-04-10T12:21:45.481" v="615" actId="20577"/>
          <ac:spMkLst>
            <pc:docMk/>
            <pc:sldMk cId="2958163034" sldId="256"/>
            <ac:spMk id="33" creationId="{21B54EFA-3F83-45D4-A94D-44949AD1F5E8}"/>
          </ac:spMkLst>
        </pc:spChg>
        <pc:spChg chg="mod">
          <ac:chgData name="Oliver" userId="edfb39fe-f7e8-47bb-a736-1c4eb830b28f" providerId="ADAL" clId="{B5DF4955-E485-4DB7-BE6F-4AD14C135829}" dt="2021-04-10T12:22:08.085" v="623" actId="20577"/>
          <ac:spMkLst>
            <pc:docMk/>
            <pc:sldMk cId="2958163034" sldId="256"/>
            <ac:spMk id="43" creationId="{3E2183CD-C2CF-436E-AE2D-C00660E36190}"/>
          </ac:spMkLst>
        </pc:spChg>
      </pc:sldChg>
      <pc:sldChg chg="addSp delSp modSp mod">
        <pc:chgData name="Oliver" userId="edfb39fe-f7e8-47bb-a736-1c4eb830b28f" providerId="ADAL" clId="{B5DF4955-E485-4DB7-BE6F-4AD14C135829}" dt="2021-04-10T15:47:57.005" v="4124" actId="1076"/>
        <pc:sldMkLst>
          <pc:docMk/>
          <pc:sldMk cId="1411312998" sldId="272"/>
        </pc:sldMkLst>
        <pc:spChg chg="mod">
          <ac:chgData name="Oliver" userId="edfb39fe-f7e8-47bb-a736-1c4eb830b28f" providerId="ADAL" clId="{B5DF4955-E485-4DB7-BE6F-4AD14C135829}" dt="2021-04-10T12:36:32.313" v="1439" actId="14100"/>
          <ac:spMkLst>
            <pc:docMk/>
            <pc:sldMk cId="1411312998" sldId="272"/>
            <ac:spMk id="9" creationId="{81BC7F05-CB69-4803-83CD-BC5CCF003DC1}"/>
          </ac:spMkLst>
        </pc:spChg>
        <pc:spChg chg="mod">
          <ac:chgData name="Oliver" userId="edfb39fe-f7e8-47bb-a736-1c4eb830b28f" providerId="ADAL" clId="{B5DF4955-E485-4DB7-BE6F-4AD14C135829}" dt="2021-04-10T12:36:28.720" v="1438" actId="14100"/>
          <ac:spMkLst>
            <pc:docMk/>
            <pc:sldMk cId="1411312998" sldId="272"/>
            <ac:spMk id="11" creationId="{0CAF2D14-C909-49E1-A9F2-395DA1FD3860}"/>
          </ac:spMkLst>
        </pc:spChg>
        <pc:spChg chg="mod">
          <ac:chgData name="Oliver" userId="edfb39fe-f7e8-47bb-a736-1c4eb830b28f" providerId="ADAL" clId="{B5DF4955-E485-4DB7-BE6F-4AD14C135829}" dt="2021-04-10T14:17:26.726" v="3820" actId="20577"/>
          <ac:spMkLst>
            <pc:docMk/>
            <pc:sldMk cId="1411312998" sldId="272"/>
            <ac:spMk id="12" creationId="{D8D869DE-8900-4DC5-ABF3-2A8AB9050B46}"/>
          </ac:spMkLst>
        </pc:spChg>
        <pc:spChg chg="mod">
          <ac:chgData name="Oliver" userId="edfb39fe-f7e8-47bb-a736-1c4eb830b28f" providerId="ADAL" clId="{B5DF4955-E485-4DB7-BE6F-4AD14C135829}" dt="2021-04-10T14:16:53.524" v="3790" actId="20577"/>
          <ac:spMkLst>
            <pc:docMk/>
            <pc:sldMk cId="1411312998" sldId="272"/>
            <ac:spMk id="20" creationId="{E19E45FE-82E9-4C92-A790-481F49C3AF00}"/>
          </ac:spMkLst>
        </pc:spChg>
        <pc:spChg chg="del">
          <ac:chgData name="Oliver" userId="edfb39fe-f7e8-47bb-a736-1c4eb830b28f" providerId="ADAL" clId="{B5DF4955-E485-4DB7-BE6F-4AD14C135829}" dt="2021-04-10T12:24:44.690" v="643" actId="21"/>
          <ac:spMkLst>
            <pc:docMk/>
            <pc:sldMk cId="1411312998" sldId="272"/>
            <ac:spMk id="22" creationId="{95B95C0F-AB27-4474-AA4A-20D40B1254BC}"/>
          </ac:spMkLst>
        </pc:spChg>
        <pc:spChg chg="mod">
          <ac:chgData name="Oliver" userId="edfb39fe-f7e8-47bb-a736-1c4eb830b28f" providerId="ADAL" clId="{B5DF4955-E485-4DB7-BE6F-4AD14C135829}" dt="2021-04-10T12:24:46.425" v="644"/>
          <ac:spMkLst>
            <pc:docMk/>
            <pc:sldMk cId="1411312998" sldId="272"/>
            <ac:spMk id="25" creationId="{B3139485-451D-46A1-BCDF-B295DF944F63}"/>
          </ac:spMkLst>
        </pc:spChg>
        <pc:spChg chg="mod">
          <ac:chgData name="Oliver" userId="edfb39fe-f7e8-47bb-a736-1c4eb830b28f" providerId="ADAL" clId="{B5DF4955-E485-4DB7-BE6F-4AD14C135829}" dt="2021-04-10T12:24:46.425" v="644"/>
          <ac:spMkLst>
            <pc:docMk/>
            <pc:sldMk cId="1411312998" sldId="272"/>
            <ac:spMk id="26" creationId="{72A949A1-C172-4338-952A-B1B3E0C9707B}"/>
          </ac:spMkLst>
        </pc:spChg>
        <pc:spChg chg="mod">
          <ac:chgData name="Oliver" userId="edfb39fe-f7e8-47bb-a736-1c4eb830b28f" providerId="ADAL" clId="{B5DF4955-E485-4DB7-BE6F-4AD14C135829}" dt="2021-04-10T12:24:46.425" v="644"/>
          <ac:spMkLst>
            <pc:docMk/>
            <pc:sldMk cId="1411312998" sldId="272"/>
            <ac:spMk id="28" creationId="{5663E8B9-E5AC-425B-9DCF-ED2A500FF4B3}"/>
          </ac:spMkLst>
        </pc:spChg>
        <pc:spChg chg="mod">
          <ac:chgData name="Oliver" userId="edfb39fe-f7e8-47bb-a736-1c4eb830b28f" providerId="ADAL" clId="{B5DF4955-E485-4DB7-BE6F-4AD14C135829}" dt="2021-04-10T15:47:56.702" v="4123" actId="20577"/>
          <ac:spMkLst>
            <pc:docMk/>
            <pc:sldMk cId="1411312998" sldId="272"/>
            <ac:spMk id="29" creationId="{7B04F1B9-3BAD-422E-8A29-71C19184A4D4}"/>
          </ac:spMkLst>
        </pc:spChg>
        <pc:spChg chg="add mod">
          <ac:chgData name="Oliver" userId="edfb39fe-f7e8-47bb-a736-1c4eb830b28f" providerId="ADAL" clId="{B5DF4955-E485-4DB7-BE6F-4AD14C135829}" dt="2021-04-10T15:47:29.191" v="4082" actId="1076"/>
          <ac:spMkLst>
            <pc:docMk/>
            <pc:sldMk cId="1411312998" sldId="272"/>
            <ac:spMk id="30" creationId="{BC67A55D-5546-454F-AD07-42FD32D812FC}"/>
          </ac:spMkLst>
        </pc:spChg>
        <pc:spChg chg="mod">
          <ac:chgData name="Oliver" userId="edfb39fe-f7e8-47bb-a736-1c4eb830b28f" providerId="ADAL" clId="{B5DF4955-E485-4DB7-BE6F-4AD14C135829}" dt="2021-04-10T12:08:07.296" v="10" actId="20577"/>
          <ac:spMkLst>
            <pc:docMk/>
            <pc:sldMk cId="1411312998" sldId="272"/>
            <ac:spMk id="43" creationId="{3E2183CD-C2CF-436E-AE2D-C00660E36190}"/>
          </ac:spMkLst>
        </pc:spChg>
        <pc:grpChg chg="del">
          <ac:chgData name="Oliver" userId="edfb39fe-f7e8-47bb-a736-1c4eb830b28f" providerId="ADAL" clId="{B5DF4955-E485-4DB7-BE6F-4AD14C135829}" dt="2021-04-10T12:24:44.690" v="643" actId="21"/>
          <ac:grpSpMkLst>
            <pc:docMk/>
            <pc:sldMk cId="1411312998" sldId="272"/>
            <ac:grpSpMk id="13" creationId="{87D66391-D324-4EAD-8DD6-AEE321AD0288}"/>
          </ac:grpSpMkLst>
        </pc:grpChg>
        <pc:grpChg chg="del">
          <ac:chgData name="Oliver" userId="edfb39fe-f7e8-47bb-a736-1c4eb830b28f" providerId="ADAL" clId="{B5DF4955-E485-4DB7-BE6F-4AD14C135829}" dt="2021-04-10T12:24:44.690" v="643" actId="21"/>
          <ac:grpSpMkLst>
            <pc:docMk/>
            <pc:sldMk cId="1411312998" sldId="272"/>
            <ac:grpSpMk id="16" creationId="{87D66391-D324-4EAD-8DD6-AEE321AD0288}"/>
          </ac:grpSpMkLst>
        </pc:grpChg>
        <pc:grpChg chg="add mod">
          <ac:chgData name="Oliver" userId="edfb39fe-f7e8-47bb-a736-1c4eb830b28f" providerId="ADAL" clId="{B5DF4955-E485-4DB7-BE6F-4AD14C135829}" dt="2021-04-10T15:39:02.321" v="4033" actId="1076"/>
          <ac:grpSpMkLst>
            <pc:docMk/>
            <pc:sldMk cId="1411312998" sldId="272"/>
            <ac:grpSpMk id="24" creationId="{D0980B77-A3C5-402F-84CD-1BD8F93AE3AE}"/>
          </ac:grpSpMkLst>
        </pc:grpChg>
        <pc:grpChg chg="add mod">
          <ac:chgData name="Oliver" userId="edfb39fe-f7e8-47bb-a736-1c4eb830b28f" providerId="ADAL" clId="{B5DF4955-E485-4DB7-BE6F-4AD14C135829}" dt="2021-04-10T15:47:57.005" v="4124" actId="1076"/>
          <ac:grpSpMkLst>
            <pc:docMk/>
            <pc:sldMk cId="1411312998" sldId="272"/>
            <ac:grpSpMk id="27" creationId="{679A60C3-656F-4FE9-92B0-7102CB2940E8}"/>
          </ac:grpSpMkLst>
        </pc:grpChg>
        <pc:graphicFrameChg chg="del">
          <ac:chgData name="Oliver" userId="edfb39fe-f7e8-47bb-a736-1c4eb830b28f" providerId="ADAL" clId="{B5DF4955-E485-4DB7-BE6F-4AD14C135829}" dt="2021-04-10T12:24:26.935" v="636" actId="478"/>
          <ac:graphicFrameMkLst>
            <pc:docMk/>
            <pc:sldMk cId="1411312998" sldId="272"/>
            <ac:graphicFrameMk id="19" creationId="{BE3F77F6-D397-4FFF-8B0A-BD2934B098DD}"/>
          </ac:graphicFrameMkLst>
        </pc:graphicFrameChg>
        <pc:graphicFrameChg chg="add mod modGraphic">
          <ac:chgData name="Oliver" userId="edfb39fe-f7e8-47bb-a736-1c4eb830b28f" providerId="ADAL" clId="{B5DF4955-E485-4DB7-BE6F-4AD14C135829}" dt="2021-04-10T14:04:43.941" v="3483" actId="403"/>
          <ac:graphicFrameMkLst>
            <pc:docMk/>
            <pc:sldMk cId="1411312998" sldId="272"/>
            <ac:graphicFrameMk id="23" creationId="{92577091-F657-4808-971B-23382AA2D92F}"/>
          </ac:graphicFrameMkLst>
        </pc:graphicFrameChg>
        <pc:picChg chg="add mod">
          <ac:chgData name="Oliver" userId="edfb39fe-f7e8-47bb-a736-1c4eb830b28f" providerId="ADAL" clId="{B5DF4955-E485-4DB7-BE6F-4AD14C135829}" dt="2021-04-10T13:56:24.855" v="2941" actId="1076"/>
          <ac:picMkLst>
            <pc:docMk/>
            <pc:sldMk cId="1411312998" sldId="272"/>
            <ac:picMk id="2" creationId="{0CB2268F-E6F8-4ED4-97CE-2D93ADCD6C9B}"/>
          </ac:picMkLst>
        </pc:picChg>
        <pc:picChg chg="mod">
          <ac:chgData name="Oliver" userId="edfb39fe-f7e8-47bb-a736-1c4eb830b28f" providerId="ADAL" clId="{B5DF4955-E485-4DB7-BE6F-4AD14C135829}" dt="2021-04-10T12:36:39.964" v="1440" actId="1076"/>
          <ac:picMkLst>
            <pc:docMk/>
            <pc:sldMk cId="1411312998" sldId="272"/>
            <ac:picMk id="1026" creationId="{00000000-0000-0000-0000-000000000000}"/>
          </ac:picMkLst>
        </pc:picChg>
      </pc:sldChg>
      <pc:sldChg chg="modSp mod">
        <pc:chgData name="Oliver" userId="edfb39fe-f7e8-47bb-a736-1c4eb830b28f" providerId="ADAL" clId="{B5DF4955-E485-4DB7-BE6F-4AD14C135829}" dt="2021-04-10T15:52:08.860" v="4216" actId="1036"/>
        <pc:sldMkLst>
          <pc:docMk/>
          <pc:sldMk cId="3144294387" sldId="274"/>
        </pc:sldMkLst>
        <pc:spChg chg="ord">
          <ac:chgData name="Oliver" userId="edfb39fe-f7e8-47bb-a736-1c4eb830b28f" providerId="ADAL" clId="{B5DF4955-E485-4DB7-BE6F-4AD14C135829}" dt="2021-04-10T15:49:04.875" v="4130" actId="167"/>
          <ac:spMkLst>
            <pc:docMk/>
            <pc:sldMk cId="3144294387" sldId="274"/>
            <ac:spMk id="9" creationId="{81BC7F05-CB69-4803-83CD-BC5CCF003DC1}"/>
          </ac:spMkLst>
        </pc:spChg>
        <pc:spChg chg="mod">
          <ac:chgData name="Oliver" userId="edfb39fe-f7e8-47bb-a736-1c4eb830b28f" providerId="ADAL" clId="{B5DF4955-E485-4DB7-BE6F-4AD14C135829}" dt="2021-04-10T15:52:01.547" v="4209" actId="20577"/>
          <ac:spMkLst>
            <pc:docMk/>
            <pc:sldMk cId="3144294387" sldId="274"/>
            <ac:spMk id="12" creationId="{D8D869DE-8900-4DC5-ABF3-2A8AB9050B46}"/>
          </ac:spMkLst>
        </pc:spChg>
        <pc:spChg chg="mod ord">
          <ac:chgData name="Oliver" userId="edfb39fe-f7e8-47bb-a736-1c4eb830b28f" providerId="ADAL" clId="{B5DF4955-E485-4DB7-BE6F-4AD14C135829}" dt="2021-04-10T15:50:23.248" v="4189" actId="20577"/>
          <ac:spMkLst>
            <pc:docMk/>
            <pc:sldMk cId="3144294387" sldId="274"/>
            <ac:spMk id="19" creationId="{DC392AFF-6B82-4D79-B70A-A138FCB4058E}"/>
          </ac:spMkLst>
        </pc:spChg>
        <pc:spChg chg="mod">
          <ac:chgData name="Oliver" userId="edfb39fe-f7e8-47bb-a736-1c4eb830b28f" providerId="ADAL" clId="{B5DF4955-E485-4DB7-BE6F-4AD14C135829}" dt="2021-04-10T15:52:08.860" v="4216" actId="1036"/>
          <ac:spMkLst>
            <pc:docMk/>
            <pc:sldMk cId="3144294387" sldId="274"/>
            <ac:spMk id="20" creationId="{E19E45FE-82E9-4C92-A790-481F49C3AF00}"/>
          </ac:spMkLst>
        </pc:spChg>
        <pc:spChg chg="mod">
          <ac:chgData name="Oliver" userId="edfb39fe-f7e8-47bb-a736-1c4eb830b28f" providerId="ADAL" clId="{B5DF4955-E485-4DB7-BE6F-4AD14C135829}" dt="2021-04-10T12:08:29.224" v="21" actId="20577"/>
          <ac:spMkLst>
            <pc:docMk/>
            <pc:sldMk cId="3144294387" sldId="274"/>
            <ac:spMk id="43" creationId="{3E2183CD-C2CF-436E-AE2D-C00660E36190}"/>
          </ac:spMkLst>
        </pc:spChg>
        <pc:graphicFrameChg chg="mod">
          <ac:chgData name="Oliver" userId="edfb39fe-f7e8-47bb-a736-1c4eb830b28f" providerId="ADAL" clId="{B5DF4955-E485-4DB7-BE6F-4AD14C135829}" dt="2021-04-10T14:01:26.246" v="3147" actId="1076"/>
          <ac:graphicFrameMkLst>
            <pc:docMk/>
            <pc:sldMk cId="3144294387" sldId="274"/>
            <ac:graphicFrameMk id="24" creationId="{AC852EF1-6E80-44CC-93D2-97DAE3BEC60E}"/>
          </ac:graphicFrameMkLst>
        </pc:graphicFrameChg>
        <pc:graphicFrameChg chg="mod ord modGraphic">
          <ac:chgData name="Oliver" userId="edfb39fe-f7e8-47bb-a736-1c4eb830b28f" providerId="ADAL" clId="{B5DF4955-E485-4DB7-BE6F-4AD14C135829}" dt="2021-04-10T15:50:29.826" v="4190" actId="1076"/>
          <ac:graphicFrameMkLst>
            <pc:docMk/>
            <pc:sldMk cId="3144294387" sldId="274"/>
            <ac:graphicFrameMk id="30" creationId="{AC852EF1-6E80-44CC-93D2-97DAE3BEC60E}"/>
          </ac:graphicFrameMkLst>
        </pc:graphicFrameChg>
      </pc:sldChg>
    </pc:docChg>
  </pc:docChgLst>
  <pc:docChgLst>
    <pc:chgData name="Oliver Haertel" userId="edfb39fe-f7e8-47bb-a736-1c4eb830b28f" providerId="ADAL" clId="{0EB612FC-4836-4E86-948E-E56470A02A89}"/>
    <pc:docChg chg="undo redo custSel addSld modSld">
      <pc:chgData name="Oliver Haertel" userId="edfb39fe-f7e8-47bb-a736-1c4eb830b28f" providerId="ADAL" clId="{0EB612FC-4836-4E86-948E-E56470A02A89}" dt="2021-09-06T16:06:46.699" v="3164" actId="20577"/>
      <pc:docMkLst>
        <pc:docMk/>
      </pc:docMkLst>
      <pc:sldChg chg="addSp delSp modSp add mod">
        <pc:chgData name="Oliver Haertel" userId="edfb39fe-f7e8-47bb-a736-1c4eb830b28f" providerId="ADAL" clId="{0EB612FC-4836-4E86-948E-E56470A02A89}" dt="2021-09-06T16:06:24.490" v="3152" actId="1036"/>
        <pc:sldMkLst>
          <pc:docMk/>
          <pc:sldMk cId="2958163034" sldId="256"/>
        </pc:sldMkLst>
        <pc:spChg chg="mod">
          <ac:chgData name="Oliver Haertel" userId="edfb39fe-f7e8-47bb-a736-1c4eb830b28f" providerId="ADAL" clId="{0EB612FC-4836-4E86-948E-E56470A02A89}" dt="2021-09-06T16:06:09.970" v="3148" actId="1076"/>
          <ac:spMkLst>
            <pc:docMk/>
            <pc:sldMk cId="2958163034" sldId="256"/>
            <ac:spMk id="8" creationId="{06420071-14E1-4A68-9771-574C3482361F}"/>
          </ac:spMkLst>
        </pc:spChg>
        <pc:spChg chg="add del mod">
          <ac:chgData name="Oliver Haertel" userId="edfb39fe-f7e8-47bb-a736-1c4eb830b28f" providerId="ADAL" clId="{0EB612FC-4836-4E86-948E-E56470A02A89}" dt="2021-09-06T15:56:49.958" v="2502"/>
          <ac:spMkLst>
            <pc:docMk/>
            <pc:sldMk cId="2958163034" sldId="256"/>
            <ac:spMk id="10" creationId="{7D4AA737-A0DD-4245-8232-71511FD030CD}"/>
          </ac:spMkLst>
        </pc:spChg>
        <pc:spChg chg="add mod">
          <ac:chgData name="Oliver Haertel" userId="edfb39fe-f7e8-47bb-a736-1c4eb830b28f" providerId="ADAL" clId="{0EB612FC-4836-4E86-948E-E56470A02A89}" dt="2021-09-06T16:06:19.219" v="3150" actId="1076"/>
          <ac:spMkLst>
            <pc:docMk/>
            <pc:sldMk cId="2958163034" sldId="256"/>
            <ac:spMk id="11" creationId="{C7330A42-ABA8-485F-8F67-119DD2915FBE}"/>
          </ac:spMkLst>
        </pc:spChg>
        <pc:spChg chg="mod">
          <ac:chgData name="Oliver Haertel" userId="edfb39fe-f7e8-47bb-a736-1c4eb830b28f" providerId="ADAL" clId="{0EB612FC-4836-4E86-948E-E56470A02A89}" dt="2021-09-06T16:06:04.456" v="3147" actId="20577"/>
          <ac:spMkLst>
            <pc:docMk/>
            <pc:sldMk cId="2958163034" sldId="256"/>
            <ac:spMk id="24" creationId="{209517F2-93A7-4B47-AF93-69809A147976}"/>
          </ac:spMkLst>
        </pc:spChg>
        <pc:spChg chg="mod">
          <ac:chgData name="Oliver Haertel" userId="edfb39fe-f7e8-47bb-a736-1c4eb830b28f" providerId="ADAL" clId="{0EB612FC-4836-4E86-948E-E56470A02A89}" dt="2021-09-06T15:57:04.087" v="2511" actId="20577"/>
          <ac:spMkLst>
            <pc:docMk/>
            <pc:sldMk cId="2958163034" sldId="256"/>
            <ac:spMk id="33" creationId="{21B54EFA-3F83-45D4-A94D-44949AD1F5E8}"/>
          </ac:spMkLst>
        </pc:spChg>
        <pc:spChg chg="mod">
          <ac:chgData name="Oliver Haertel" userId="edfb39fe-f7e8-47bb-a736-1c4eb830b28f" providerId="ADAL" clId="{0EB612FC-4836-4E86-948E-E56470A02A89}" dt="2021-08-26T10:28:52.883" v="835" actId="6549"/>
          <ac:spMkLst>
            <pc:docMk/>
            <pc:sldMk cId="2958163034" sldId="256"/>
            <ac:spMk id="43" creationId="{3E2183CD-C2CF-436E-AE2D-C00660E36190}"/>
          </ac:spMkLst>
        </pc:spChg>
        <pc:cxnChg chg="mod">
          <ac:chgData name="Oliver Haertel" userId="edfb39fe-f7e8-47bb-a736-1c4eb830b28f" providerId="ADAL" clId="{0EB612FC-4836-4E86-948E-E56470A02A89}" dt="2021-09-06T16:06:24.490" v="3152" actId="1036"/>
          <ac:cxnSpMkLst>
            <pc:docMk/>
            <pc:sldMk cId="2958163034" sldId="256"/>
            <ac:cxnSpMk id="4" creationId="{2CF942B8-2C9E-4C33-8711-F6FDCB8A3FD8}"/>
          </ac:cxnSpMkLst>
        </pc:cxnChg>
        <pc:cxnChg chg="add mod">
          <ac:chgData name="Oliver Haertel" userId="edfb39fe-f7e8-47bb-a736-1c4eb830b28f" providerId="ADAL" clId="{0EB612FC-4836-4E86-948E-E56470A02A89}" dt="2021-09-06T16:06:12.267" v="3149" actId="1076"/>
          <ac:cxnSpMkLst>
            <pc:docMk/>
            <pc:sldMk cId="2958163034" sldId="256"/>
            <ac:cxnSpMk id="9" creationId="{F209611F-9C59-4E39-BF45-D5C144B1AB28}"/>
          </ac:cxnSpMkLst>
        </pc:cxnChg>
      </pc:sldChg>
      <pc:sldChg chg="addSp delSp modSp mod">
        <pc:chgData name="Oliver Haertel" userId="edfb39fe-f7e8-47bb-a736-1c4eb830b28f" providerId="ADAL" clId="{0EB612FC-4836-4E86-948E-E56470A02A89}" dt="2021-08-24T09:30:46.193" v="697" actId="403"/>
        <pc:sldMkLst>
          <pc:docMk/>
          <pc:sldMk cId="1078695004" sldId="257"/>
        </pc:sldMkLst>
        <pc:spChg chg="mod">
          <ac:chgData name="Oliver Haertel" userId="edfb39fe-f7e8-47bb-a736-1c4eb830b28f" providerId="ADAL" clId="{0EB612FC-4836-4E86-948E-E56470A02A89}" dt="2021-08-24T09:30:28.287" v="692" actId="403"/>
          <ac:spMkLst>
            <pc:docMk/>
            <pc:sldMk cId="1078695004" sldId="257"/>
            <ac:spMk id="28" creationId="{63CB6401-4344-4D45-A957-247F1FF7F459}"/>
          </ac:spMkLst>
        </pc:spChg>
        <pc:spChg chg="del">
          <ac:chgData name="Oliver Haertel" userId="edfb39fe-f7e8-47bb-a736-1c4eb830b28f" providerId="ADAL" clId="{0EB612FC-4836-4E86-948E-E56470A02A89}" dt="2021-08-24T09:27:34.757" v="657" actId="478"/>
          <ac:spMkLst>
            <pc:docMk/>
            <pc:sldMk cId="1078695004" sldId="257"/>
            <ac:spMk id="30" creationId="{2F3F184A-2221-4416-8C1F-4581CCE81CDB}"/>
          </ac:spMkLst>
        </pc:spChg>
        <pc:spChg chg="del">
          <ac:chgData name="Oliver Haertel" userId="edfb39fe-f7e8-47bb-a736-1c4eb830b28f" providerId="ADAL" clId="{0EB612FC-4836-4E86-948E-E56470A02A89}" dt="2021-08-24T09:27:48.026" v="659" actId="478"/>
          <ac:spMkLst>
            <pc:docMk/>
            <pc:sldMk cId="1078695004" sldId="257"/>
            <ac:spMk id="31" creationId="{B79288E9-BF75-48E2-89B5-DE37497310E4}"/>
          </ac:spMkLst>
        </pc:spChg>
        <pc:spChg chg="mod">
          <ac:chgData name="Oliver Haertel" userId="edfb39fe-f7e8-47bb-a736-1c4eb830b28f" providerId="ADAL" clId="{0EB612FC-4836-4E86-948E-E56470A02A89}" dt="2021-08-24T09:30:33.200" v="693" actId="403"/>
          <ac:spMkLst>
            <pc:docMk/>
            <pc:sldMk cId="1078695004" sldId="257"/>
            <ac:spMk id="33" creationId="{54428E68-0401-48A4-8FED-A9E5F994C161}"/>
          </ac:spMkLst>
        </pc:spChg>
        <pc:spChg chg="mod">
          <ac:chgData name="Oliver Haertel" userId="edfb39fe-f7e8-47bb-a736-1c4eb830b28f" providerId="ADAL" clId="{0EB612FC-4836-4E86-948E-E56470A02A89}" dt="2021-08-24T09:30:38.146" v="694" actId="403"/>
          <ac:spMkLst>
            <pc:docMk/>
            <pc:sldMk cId="1078695004" sldId="257"/>
            <ac:spMk id="35" creationId="{AFF1857A-33E7-43FB-A284-39DF2972E2E6}"/>
          </ac:spMkLst>
        </pc:spChg>
        <pc:spChg chg="mod">
          <ac:chgData name="Oliver Haertel" userId="edfb39fe-f7e8-47bb-a736-1c4eb830b28f" providerId="ADAL" clId="{0EB612FC-4836-4E86-948E-E56470A02A89}" dt="2021-08-24T09:30:42.770" v="696" actId="20577"/>
          <ac:spMkLst>
            <pc:docMk/>
            <pc:sldMk cId="1078695004" sldId="257"/>
            <ac:spMk id="39" creationId="{56E766CB-DE17-4AE2-9637-EF95FD7FE725}"/>
          </ac:spMkLst>
        </pc:spChg>
        <pc:spChg chg="del">
          <ac:chgData name="Oliver Haertel" userId="edfb39fe-f7e8-47bb-a736-1c4eb830b28f" providerId="ADAL" clId="{0EB612FC-4836-4E86-948E-E56470A02A89}" dt="2021-08-24T09:28:18.835" v="663" actId="478"/>
          <ac:spMkLst>
            <pc:docMk/>
            <pc:sldMk cId="1078695004" sldId="257"/>
            <ac:spMk id="46" creationId="{B8F0382B-5DD9-40E3-90CE-F662772DED00}"/>
          </ac:spMkLst>
        </pc:spChg>
        <pc:spChg chg="del">
          <ac:chgData name="Oliver Haertel" userId="edfb39fe-f7e8-47bb-a736-1c4eb830b28f" providerId="ADAL" clId="{0EB612FC-4836-4E86-948E-E56470A02A89}" dt="2021-08-24T09:28:39.441" v="667" actId="478"/>
          <ac:spMkLst>
            <pc:docMk/>
            <pc:sldMk cId="1078695004" sldId="257"/>
            <ac:spMk id="47" creationId="{0C79B0D3-CA45-4177-B61D-891EAD340504}"/>
          </ac:spMkLst>
        </pc:spChg>
        <pc:spChg chg="del">
          <ac:chgData name="Oliver Haertel" userId="edfb39fe-f7e8-47bb-a736-1c4eb830b28f" providerId="ADAL" clId="{0EB612FC-4836-4E86-948E-E56470A02A89}" dt="2021-08-24T09:29:02.717" v="671" actId="478"/>
          <ac:spMkLst>
            <pc:docMk/>
            <pc:sldMk cId="1078695004" sldId="257"/>
            <ac:spMk id="48" creationId="{C7244845-8E12-4D53-A0B7-FC21B8FFC685}"/>
          </ac:spMkLst>
        </pc:spChg>
        <pc:spChg chg="del">
          <ac:chgData name="Oliver Haertel" userId="edfb39fe-f7e8-47bb-a736-1c4eb830b28f" providerId="ADAL" clId="{0EB612FC-4836-4E86-948E-E56470A02A89}" dt="2021-08-24T09:29:25.915" v="675" actId="478"/>
          <ac:spMkLst>
            <pc:docMk/>
            <pc:sldMk cId="1078695004" sldId="257"/>
            <ac:spMk id="50" creationId="{DD9B2346-66FC-4DA1-B4C4-FB930B9EB4FC}"/>
          </ac:spMkLst>
        </pc:spChg>
        <pc:spChg chg="mod">
          <ac:chgData name="Oliver Haertel" userId="edfb39fe-f7e8-47bb-a736-1c4eb830b28f" providerId="ADAL" clId="{0EB612FC-4836-4E86-948E-E56470A02A89}" dt="2021-08-24T09:30:46.193" v="697" actId="403"/>
          <ac:spMkLst>
            <pc:docMk/>
            <pc:sldMk cId="1078695004" sldId="257"/>
            <ac:spMk id="53" creationId="{3BF1C5D0-3B5A-4980-83EB-1DBF60CBA7A8}"/>
          </ac:spMkLst>
        </pc:spChg>
        <pc:picChg chg="add mod">
          <ac:chgData name="Oliver Haertel" userId="edfb39fe-f7e8-47bb-a736-1c4eb830b28f" providerId="ADAL" clId="{0EB612FC-4836-4E86-948E-E56470A02A89}" dt="2021-08-24T09:27:38.309" v="658" actId="1076"/>
          <ac:picMkLst>
            <pc:docMk/>
            <pc:sldMk cId="1078695004" sldId="257"/>
            <ac:picMk id="1026" creationId="{C8AD4553-66A9-4E03-A788-B60F10090A8A}"/>
          </ac:picMkLst>
        </pc:picChg>
        <pc:picChg chg="add mod">
          <ac:chgData name="Oliver Haertel" userId="edfb39fe-f7e8-47bb-a736-1c4eb830b28f" providerId="ADAL" clId="{0EB612FC-4836-4E86-948E-E56470A02A89}" dt="2021-08-24T09:28:10.794" v="662" actId="1076"/>
          <ac:picMkLst>
            <pc:docMk/>
            <pc:sldMk cId="1078695004" sldId="257"/>
            <ac:picMk id="1028" creationId="{65A73A7D-35DC-49AF-81B3-2AF6ACC033C7}"/>
          </ac:picMkLst>
        </pc:picChg>
        <pc:picChg chg="add mod">
          <ac:chgData name="Oliver Haertel" userId="edfb39fe-f7e8-47bb-a736-1c4eb830b28f" providerId="ADAL" clId="{0EB612FC-4836-4E86-948E-E56470A02A89}" dt="2021-08-24T09:28:37.268" v="666" actId="1076"/>
          <ac:picMkLst>
            <pc:docMk/>
            <pc:sldMk cId="1078695004" sldId="257"/>
            <ac:picMk id="1030" creationId="{4A8EE324-5EAE-44BE-AF8A-4F712FFC45F3}"/>
          </ac:picMkLst>
        </pc:picChg>
        <pc:picChg chg="add mod">
          <ac:chgData name="Oliver Haertel" userId="edfb39fe-f7e8-47bb-a736-1c4eb830b28f" providerId="ADAL" clId="{0EB612FC-4836-4E86-948E-E56470A02A89}" dt="2021-08-24T09:28:55.911" v="670" actId="1076"/>
          <ac:picMkLst>
            <pc:docMk/>
            <pc:sldMk cId="1078695004" sldId="257"/>
            <ac:picMk id="1032" creationId="{83A416D6-F245-4B18-A1F4-4FF895E967C4}"/>
          </ac:picMkLst>
        </pc:picChg>
        <pc:picChg chg="add mod">
          <ac:chgData name="Oliver Haertel" userId="edfb39fe-f7e8-47bb-a736-1c4eb830b28f" providerId="ADAL" clId="{0EB612FC-4836-4E86-948E-E56470A02A89}" dt="2021-08-24T09:29:15.377" v="674" actId="1076"/>
          <ac:picMkLst>
            <pc:docMk/>
            <pc:sldMk cId="1078695004" sldId="257"/>
            <ac:picMk id="1034" creationId="{5DEA54C8-2DB5-4B3E-AC81-D7F78A055ACC}"/>
          </ac:picMkLst>
        </pc:picChg>
        <pc:picChg chg="add mod">
          <ac:chgData name="Oliver Haertel" userId="edfb39fe-f7e8-47bb-a736-1c4eb830b28f" providerId="ADAL" clId="{0EB612FC-4836-4E86-948E-E56470A02A89}" dt="2021-08-24T09:29:37.732" v="679" actId="1076"/>
          <ac:picMkLst>
            <pc:docMk/>
            <pc:sldMk cId="1078695004" sldId="257"/>
            <ac:picMk id="1036" creationId="{6886D3A3-0CD9-4133-B12F-917AC6949A86}"/>
          </ac:picMkLst>
        </pc:picChg>
      </pc:sldChg>
      <pc:sldChg chg="delSp modSp mod">
        <pc:chgData name="Oliver Haertel" userId="edfb39fe-f7e8-47bb-a736-1c4eb830b28f" providerId="ADAL" clId="{0EB612FC-4836-4E86-948E-E56470A02A89}" dt="2021-09-06T16:06:46.699" v="3164" actId="20577"/>
        <pc:sldMkLst>
          <pc:docMk/>
          <pc:sldMk cId="1411312998" sldId="272"/>
        </pc:sldMkLst>
        <pc:spChg chg="mod">
          <ac:chgData name="Oliver Haertel" userId="edfb39fe-f7e8-47bb-a736-1c4eb830b28f" providerId="ADAL" clId="{0EB612FC-4836-4E86-948E-E56470A02A89}" dt="2021-09-06T16:03:55.057" v="3004" actId="14100"/>
          <ac:spMkLst>
            <pc:docMk/>
            <pc:sldMk cId="1411312998" sldId="272"/>
            <ac:spMk id="9" creationId="{81BC7F05-CB69-4803-83CD-BC5CCF003DC1}"/>
          </ac:spMkLst>
        </pc:spChg>
        <pc:spChg chg="mod">
          <ac:chgData name="Oliver Haertel" userId="edfb39fe-f7e8-47bb-a736-1c4eb830b28f" providerId="ADAL" clId="{0EB612FC-4836-4E86-948E-E56470A02A89}" dt="2021-09-06T16:03:52.552" v="3003" actId="14100"/>
          <ac:spMkLst>
            <pc:docMk/>
            <pc:sldMk cId="1411312998" sldId="272"/>
            <ac:spMk id="11" creationId="{0CAF2D14-C909-49E1-A9F2-395DA1FD3860}"/>
          </ac:spMkLst>
        </pc:spChg>
        <pc:spChg chg="mod">
          <ac:chgData name="Oliver Haertel" userId="edfb39fe-f7e8-47bb-a736-1c4eb830b28f" providerId="ADAL" clId="{0EB612FC-4836-4E86-948E-E56470A02A89}" dt="2021-08-26T10:31:17.864" v="1014" actId="20577"/>
          <ac:spMkLst>
            <pc:docMk/>
            <pc:sldMk cId="1411312998" sldId="272"/>
            <ac:spMk id="19" creationId="{1C6EF719-0DC1-4179-98E2-3CBFF9244B30}"/>
          </ac:spMkLst>
        </pc:spChg>
        <pc:spChg chg="mod">
          <ac:chgData name="Oliver Haertel" userId="edfb39fe-f7e8-47bb-a736-1c4eb830b28f" providerId="ADAL" clId="{0EB612FC-4836-4E86-948E-E56470A02A89}" dt="2021-09-06T16:04:23.221" v="3053" actId="20577"/>
          <ac:spMkLst>
            <pc:docMk/>
            <pc:sldMk cId="1411312998" sldId="272"/>
            <ac:spMk id="22" creationId="{829012E2-0A9B-47A5-AC50-B68746D01D0D}"/>
          </ac:spMkLst>
        </pc:spChg>
        <pc:spChg chg="del mod">
          <ac:chgData name="Oliver Haertel" userId="edfb39fe-f7e8-47bb-a736-1c4eb830b28f" providerId="ADAL" clId="{0EB612FC-4836-4E86-948E-E56470A02A89}" dt="2021-09-06T16:04:29.409" v="3054" actId="478"/>
          <ac:spMkLst>
            <pc:docMk/>
            <pc:sldMk cId="1411312998" sldId="272"/>
            <ac:spMk id="32" creationId="{B94D72D4-C096-4AFA-AF7C-E2871693DCCE}"/>
          </ac:spMkLst>
        </pc:spChg>
        <pc:spChg chg="mod">
          <ac:chgData name="Oliver Haertel" userId="edfb39fe-f7e8-47bb-a736-1c4eb830b28f" providerId="ADAL" clId="{0EB612FC-4836-4E86-948E-E56470A02A89}" dt="2021-09-06T16:05:02.116" v="3083" actId="20577"/>
          <ac:spMkLst>
            <pc:docMk/>
            <pc:sldMk cId="1411312998" sldId="272"/>
            <ac:spMk id="33" creationId="{820A9093-98C7-4E04-89D4-B51FEDE1BBBF}"/>
          </ac:spMkLst>
        </pc:spChg>
        <pc:spChg chg="mod">
          <ac:chgData name="Oliver Haertel" userId="edfb39fe-f7e8-47bb-a736-1c4eb830b28f" providerId="ADAL" clId="{0EB612FC-4836-4E86-948E-E56470A02A89}" dt="2021-09-06T16:06:46.699" v="3164" actId="20577"/>
          <ac:spMkLst>
            <pc:docMk/>
            <pc:sldMk cId="1411312998" sldId="272"/>
            <ac:spMk id="35" creationId="{F3DE8EE7-6EA1-4E3E-AB7B-95C1C18FF884}"/>
          </ac:spMkLst>
        </pc:spChg>
        <pc:spChg chg="del">
          <ac:chgData name="Oliver Haertel" userId="edfb39fe-f7e8-47bb-a736-1c4eb830b28f" providerId="ADAL" clId="{0EB612FC-4836-4E86-948E-E56470A02A89}" dt="2021-08-26T10:34:15.237" v="1441" actId="478"/>
          <ac:spMkLst>
            <pc:docMk/>
            <pc:sldMk cId="1411312998" sldId="272"/>
            <ac:spMk id="36" creationId="{5A3FE7D2-906E-49B6-977D-51244F3B8268}"/>
          </ac:spMkLst>
        </pc:spChg>
        <pc:grpChg chg="mod">
          <ac:chgData name="Oliver Haertel" userId="edfb39fe-f7e8-47bb-a736-1c4eb830b28f" providerId="ADAL" clId="{0EB612FC-4836-4E86-948E-E56470A02A89}" dt="2021-09-06T16:04:41.720" v="3056" actId="1076"/>
          <ac:grpSpMkLst>
            <pc:docMk/>
            <pc:sldMk cId="1411312998" sldId="272"/>
            <ac:grpSpMk id="24" creationId="{D0980B77-A3C5-402F-84CD-1BD8F93AE3AE}"/>
          </ac:grpSpMkLst>
        </pc:grpChg>
        <pc:graphicFrameChg chg="mod">
          <ac:chgData name="Oliver Haertel" userId="edfb39fe-f7e8-47bb-a736-1c4eb830b28f" providerId="ADAL" clId="{0EB612FC-4836-4E86-948E-E56470A02A89}" dt="2021-09-06T16:04:00.465" v="3005" actId="1076"/>
          <ac:graphicFrameMkLst>
            <pc:docMk/>
            <pc:sldMk cId="1411312998" sldId="272"/>
            <ac:graphicFrameMk id="23" creationId="{92577091-F657-4808-971B-23382AA2D92F}"/>
          </ac:graphicFrameMkLst>
        </pc:graphicFrameChg>
        <pc:graphicFrameChg chg="del mod">
          <ac:chgData name="Oliver Haertel" userId="edfb39fe-f7e8-47bb-a736-1c4eb830b28f" providerId="ADAL" clId="{0EB612FC-4836-4E86-948E-E56470A02A89}" dt="2021-09-06T16:04:33.549" v="3055" actId="478"/>
          <ac:graphicFrameMkLst>
            <pc:docMk/>
            <pc:sldMk cId="1411312998" sldId="272"/>
            <ac:graphicFrameMk id="31" creationId="{3F87352B-6A9B-409A-BE95-8EBC339CA5AF}"/>
          </ac:graphicFrameMkLst>
        </pc:graphicFrameChg>
      </pc:sldChg>
      <pc:sldChg chg="addSp delSp modSp mod">
        <pc:chgData name="Oliver Haertel" userId="edfb39fe-f7e8-47bb-a736-1c4eb830b28f" providerId="ADAL" clId="{0EB612FC-4836-4E86-948E-E56470A02A89}" dt="2021-08-26T10:27:47.773" v="824" actId="14100"/>
        <pc:sldMkLst>
          <pc:docMk/>
          <pc:sldMk cId="3174260783" sldId="274"/>
        </pc:sldMkLst>
        <pc:spChg chg="mod">
          <ac:chgData name="Oliver Haertel" userId="edfb39fe-f7e8-47bb-a736-1c4eb830b28f" providerId="ADAL" clId="{0EB612FC-4836-4E86-948E-E56470A02A89}" dt="2021-08-26T10:26:37.360" v="750" actId="21"/>
          <ac:spMkLst>
            <pc:docMk/>
            <pc:sldMk cId="3174260783" sldId="274"/>
            <ac:spMk id="2" creationId="{FD2B5AFB-BAB1-4C48-A1F4-8D8A884F6157}"/>
          </ac:spMkLst>
        </pc:spChg>
        <pc:spChg chg="add mod">
          <ac:chgData name="Oliver Haertel" userId="edfb39fe-f7e8-47bb-a736-1c4eb830b28f" providerId="ADAL" clId="{0EB612FC-4836-4E86-948E-E56470A02A89}" dt="2021-08-26T10:27:08.794" v="765" actId="1076"/>
          <ac:spMkLst>
            <pc:docMk/>
            <pc:sldMk cId="3174260783" sldId="274"/>
            <ac:spMk id="22" creationId="{AAE8506F-FC25-44DD-BF33-4A0EA8FC7C32}"/>
          </ac:spMkLst>
        </pc:spChg>
        <pc:spChg chg="add mod">
          <ac:chgData name="Oliver Haertel" userId="edfb39fe-f7e8-47bb-a736-1c4eb830b28f" providerId="ADAL" clId="{0EB612FC-4836-4E86-948E-E56470A02A89}" dt="2021-08-26T10:27:34.763" v="793" actId="1076"/>
          <ac:spMkLst>
            <pc:docMk/>
            <pc:sldMk cId="3174260783" sldId="274"/>
            <ac:spMk id="26" creationId="{FE8C1609-08CA-4F4C-901D-B6B8BB1B4A3B}"/>
          </ac:spMkLst>
        </pc:spChg>
        <pc:spChg chg="add mod ord">
          <ac:chgData name="Oliver Haertel" userId="edfb39fe-f7e8-47bb-a736-1c4eb830b28f" providerId="ADAL" clId="{0EB612FC-4836-4E86-948E-E56470A02A89}" dt="2021-08-26T10:27:03.504" v="764" actId="167"/>
          <ac:spMkLst>
            <pc:docMk/>
            <pc:sldMk cId="3174260783" sldId="274"/>
            <ac:spMk id="27" creationId="{A4F7459B-4174-4B85-935D-6AEEB4915378}"/>
          </ac:spMkLst>
        </pc:spChg>
        <pc:spChg chg="add mod">
          <ac:chgData name="Oliver Haertel" userId="edfb39fe-f7e8-47bb-a736-1c4eb830b28f" providerId="ADAL" clId="{0EB612FC-4836-4E86-948E-E56470A02A89}" dt="2021-08-26T10:27:25.979" v="792" actId="14100"/>
          <ac:spMkLst>
            <pc:docMk/>
            <pc:sldMk cId="3174260783" sldId="274"/>
            <ac:spMk id="31" creationId="{E7AAE501-0357-45EB-BE1F-F4F1695DFA62}"/>
          </ac:spMkLst>
        </pc:spChg>
        <pc:spChg chg="add mod">
          <ac:chgData name="Oliver Haertel" userId="edfb39fe-f7e8-47bb-a736-1c4eb830b28f" providerId="ADAL" clId="{0EB612FC-4836-4E86-948E-E56470A02A89}" dt="2021-08-26T10:27:47.773" v="824" actId="14100"/>
          <ac:spMkLst>
            <pc:docMk/>
            <pc:sldMk cId="3174260783" sldId="274"/>
            <ac:spMk id="33" creationId="{2839E854-0D1F-4D83-8795-29FA7E3FF4F4}"/>
          </ac:spMkLst>
        </pc:spChg>
        <pc:graphicFrameChg chg="modGraphic">
          <ac:chgData name="Oliver Haertel" userId="edfb39fe-f7e8-47bb-a736-1c4eb830b28f" providerId="ADAL" clId="{0EB612FC-4836-4E86-948E-E56470A02A89}" dt="2021-08-26T10:24:19.390" v="700" actId="20577"/>
          <ac:graphicFrameMkLst>
            <pc:docMk/>
            <pc:sldMk cId="3174260783" sldId="274"/>
            <ac:graphicFrameMk id="23" creationId="{F8CECB0D-25FE-4B72-892C-CE71BE029B69}"/>
          </ac:graphicFrameMkLst>
        </pc:graphicFrameChg>
        <pc:picChg chg="add del mod">
          <ac:chgData name="Oliver Haertel" userId="edfb39fe-f7e8-47bb-a736-1c4eb830b28f" providerId="ADAL" clId="{0EB612FC-4836-4E86-948E-E56470A02A89}" dt="2021-08-26T10:25:00.759" v="702"/>
          <ac:picMkLst>
            <pc:docMk/>
            <pc:sldMk cId="3174260783" sldId="274"/>
            <ac:picMk id="21" creationId="{4D0B8445-A012-40C1-A38F-CFC4D47BA1CE}"/>
          </ac:picMkLst>
        </pc:picChg>
        <pc:picChg chg="add mod">
          <ac:chgData name="Oliver Haertel" userId="edfb39fe-f7e8-47bb-a736-1c4eb830b28f" providerId="ADAL" clId="{0EB612FC-4836-4E86-948E-E56470A02A89}" dt="2021-08-26T10:26:33.940" v="749" actId="1076"/>
          <ac:picMkLst>
            <pc:docMk/>
            <pc:sldMk cId="3174260783" sldId="274"/>
            <ac:picMk id="24" creationId="{51751F4A-F199-4408-914A-B3A94B73B92F}"/>
          </ac:picMkLst>
        </pc:picChg>
      </pc:sldChg>
      <pc:sldChg chg="addSp delSp modSp mod">
        <pc:chgData name="Oliver Haertel" userId="edfb39fe-f7e8-47bb-a736-1c4eb830b28f" providerId="ADAL" clId="{0EB612FC-4836-4E86-948E-E56470A02A89}" dt="2021-08-24T09:17:36.744" v="25" actId="478"/>
        <pc:sldMkLst>
          <pc:docMk/>
          <pc:sldMk cId="2057494228" sldId="275"/>
        </pc:sldMkLst>
        <pc:spChg chg="add del">
          <ac:chgData name="Oliver Haertel" userId="edfb39fe-f7e8-47bb-a736-1c4eb830b28f" providerId="ADAL" clId="{0EB612FC-4836-4E86-948E-E56470A02A89}" dt="2021-08-24T09:17:36.744" v="25" actId="478"/>
          <ac:spMkLst>
            <pc:docMk/>
            <pc:sldMk cId="2057494228" sldId="275"/>
            <ac:spMk id="4" creationId="{A14F509D-DF2F-4AA9-8A58-6EDACCB84A6B}"/>
          </ac:spMkLst>
        </pc:spChg>
        <pc:spChg chg="add del mod">
          <ac:chgData name="Oliver Haertel" userId="edfb39fe-f7e8-47bb-a736-1c4eb830b28f" providerId="ADAL" clId="{0EB612FC-4836-4E86-948E-E56470A02A89}" dt="2021-08-24T09:17:36.412" v="24"/>
          <ac:spMkLst>
            <pc:docMk/>
            <pc:sldMk cId="2057494228" sldId="275"/>
            <ac:spMk id="8" creationId="{E0BF820D-883C-4A4B-A7A5-7B8AF984C232}"/>
          </ac:spMkLst>
        </pc:spChg>
        <pc:spChg chg="add del mod">
          <ac:chgData name="Oliver Haertel" userId="edfb39fe-f7e8-47bb-a736-1c4eb830b28f" providerId="ADAL" clId="{0EB612FC-4836-4E86-948E-E56470A02A89}" dt="2021-08-24T09:17:36.412" v="24"/>
          <ac:spMkLst>
            <pc:docMk/>
            <pc:sldMk cId="2057494228" sldId="275"/>
            <ac:spMk id="9" creationId="{30579E8C-FB05-484F-9685-D8A4B456E683}"/>
          </ac:spMkLst>
        </pc:spChg>
      </pc:sldChg>
      <pc:sldChg chg="addSp delSp modSp add mod">
        <pc:chgData name="Oliver Haertel" userId="edfb39fe-f7e8-47bb-a736-1c4eb830b28f" providerId="ADAL" clId="{0EB612FC-4836-4E86-948E-E56470A02A89}" dt="2021-08-24T09:31:07.319" v="699" actId="167"/>
        <pc:sldMkLst>
          <pc:docMk/>
          <pc:sldMk cId="1384128290" sldId="276"/>
        </pc:sldMkLst>
        <pc:spChg chg="del mod">
          <ac:chgData name="Oliver Haertel" userId="edfb39fe-f7e8-47bb-a736-1c4eb830b28f" providerId="ADAL" clId="{0EB612FC-4836-4E86-948E-E56470A02A89}" dt="2021-08-24T09:17:45.009" v="29" actId="478"/>
          <ac:spMkLst>
            <pc:docMk/>
            <pc:sldMk cId="1384128290" sldId="276"/>
            <ac:spMk id="4" creationId="{A14F509D-DF2F-4AA9-8A58-6EDACCB84A6B}"/>
          </ac:spMkLst>
        </pc:spChg>
        <pc:spChg chg="del">
          <ac:chgData name="Oliver Haertel" userId="edfb39fe-f7e8-47bb-a736-1c4eb830b28f" providerId="ADAL" clId="{0EB612FC-4836-4E86-948E-E56470A02A89}" dt="2021-08-24T09:18:05.167" v="62" actId="478"/>
          <ac:spMkLst>
            <pc:docMk/>
            <pc:sldMk cId="1384128290" sldId="276"/>
            <ac:spMk id="5" creationId="{3D4B0E36-86AC-4A84-A37D-E63C80F1126F}"/>
          </ac:spMkLst>
        </pc:spChg>
        <pc:spChg chg="mod">
          <ac:chgData name="Oliver Haertel" userId="edfb39fe-f7e8-47bb-a736-1c4eb830b28f" providerId="ADAL" clId="{0EB612FC-4836-4E86-948E-E56470A02A89}" dt="2021-08-24T09:17:42.774" v="28" actId="20577"/>
          <ac:spMkLst>
            <pc:docMk/>
            <pc:sldMk cId="1384128290" sldId="276"/>
            <ac:spMk id="7" creationId="{2168E928-026C-4284-AF38-D9BF864E73E5}"/>
          </ac:spMkLst>
        </pc:spChg>
        <pc:spChg chg="add mod ord">
          <ac:chgData name="Oliver Haertel" userId="edfb39fe-f7e8-47bb-a736-1c4eb830b28f" providerId="ADAL" clId="{0EB612FC-4836-4E86-948E-E56470A02A89}" dt="2021-08-24T09:31:07.319" v="699" actId="167"/>
          <ac:spMkLst>
            <pc:docMk/>
            <pc:sldMk cId="1384128290" sldId="276"/>
            <ac:spMk id="8" creationId="{6A62BA24-0653-424F-8449-B59617F6672E}"/>
          </ac:spMkLst>
        </pc:spChg>
        <pc:spChg chg="add mod">
          <ac:chgData name="Oliver Haertel" userId="edfb39fe-f7e8-47bb-a736-1c4eb830b28f" providerId="ADAL" clId="{0EB612FC-4836-4E86-948E-E56470A02A89}" dt="2021-08-24T09:25:11.893" v="629" actId="20577"/>
          <ac:spMkLst>
            <pc:docMk/>
            <pc:sldMk cId="1384128290" sldId="276"/>
            <ac:spMk id="9" creationId="{94367DCC-2D4E-4E8A-9914-91C94E4FBFD3}"/>
          </ac:spMkLst>
        </pc:spChg>
        <pc:spChg chg="add mod">
          <ac:chgData name="Oliver Haertel" userId="edfb39fe-f7e8-47bb-a736-1c4eb830b28f" providerId="ADAL" clId="{0EB612FC-4836-4E86-948E-E56470A02A89}" dt="2021-08-24T09:18:02.919" v="61" actId="20577"/>
          <ac:spMkLst>
            <pc:docMk/>
            <pc:sldMk cId="1384128290" sldId="276"/>
            <ac:spMk id="10" creationId="{7C5DF635-D4DA-4709-9DEF-8E7669B92B2C}"/>
          </ac:spMkLst>
        </pc:spChg>
        <pc:picChg chg="add mod modCrop">
          <ac:chgData name="Oliver Haertel" userId="edfb39fe-f7e8-47bb-a736-1c4eb830b28f" providerId="ADAL" clId="{0EB612FC-4836-4E86-948E-E56470A02A89}" dt="2021-08-24T09:26:01.292" v="638" actId="1076"/>
          <ac:picMkLst>
            <pc:docMk/>
            <pc:sldMk cId="1384128290" sldId="276"/>
            <ac:picMk id="3" creationId="{F624B8A5-EFC9-4D42-A2B1-98DB02F76646}"/>
          </ac:picMkLst>
        </pc:picChg>
        <pc:picChg chg="add mod modCrop">
          <ac:chgData name="Oliver Haertel" userId="edfb39fe-f7e8-47bb-a736-1c4eb830b28f" providerId="ADAL" clId="{0EB612FC-4836-4E86-948E-E56470A02A89}" dt="2021-08-24T09:26:10.758" v="640" actId="1076"/>
          <ac:picMkLst>
            <pc:docMk/>
            <pc:sldMk cId="1384128290" sldId="276"/>
            <ac:picMk id="12" creationId="{AE2CD548-E0FA-4136-BEFA-F5DAFD0DAF0F}"/>
          </ac:picMkLst>
        </pc:picChg>
        <pc:picChg chg="add mod modCrop">
          <ac:chgData name="Oliver Haertel" userId="edfb39fe-f7e8-47bb-a736-1c4eb830b28f" providerId="ADAL" clId="{0EB612FC-4836-4E86-948E-E56470A02A89}" dt="2021-08-24T09:26:05.510" v="639" actId="1076"/>
          <ac:picMkLst>
            <pc:docMk/>
            <pc:sldMk cId="1384128290" sldId="276"/>
            <ac:picMk id="14" creationId="{63655C61-E9EF-4F1D-AAD8-0F6A2D895164}"/>
          </ac:picMkLst>
        </pc:picChg>
        <pc:picChg chg="add mod modCrop">
          <ac:chgData name="Oliver Haertel" userId="edfb39fe-f7e8-47bb-a736-1c4eb830b28f" providerId="ADAL" clId="{0EB612FC-4836-4E86-948E-E56470A02A89}" dt="2021-08-24T09:26:20.630" v="649" actId="1036"/>
          <ac:picMkLst>
            <pc:docMk/>
            <pc:sldMk cId="1384128290" sldId="276"/>
            <ac:picMk id="16" creationId="{DA3221B8-D0E5-4794-BF99-4AB9232A74C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D847B37-733B-4305-AFB4-DFA010B01C9B}" type="datetimeFigureOut">
              <a:rPr lang="de-DE" smtClean="0"/>
              <a:t>05.04.2022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06E3857-471E-44A0-B80E-C163F3987D24}" type="slidenum">
              <a:rPr lang="de-DE" smtClean="0"/>
              <a:t>‹Nr.›</a:t>
            </a:fld>
            <a:endParaRPr lang="de-DE"/>
          </a:p>
        </p:txBody>
      </p:sp>
    </p:spTree>
    <p:extLst>
      <p:ext uri="{BB962C8B-B14F-4D97-AF65-F5344CB8AC3E}">
        <p14:creationId xmlns:p14="http://schemas.microsoft.com/office/powerpoint/2010/main" val="95083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D847B37-733B-4305-AFB4-DFA010B01C9B}" type="datetimeFigureOut">
              <a:rPr lang="de-DE" smtClean="0"/>
              <a:t>05.04.2022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06E3857-471E-44A0-B80E-C163F3987D24}" type="slidenum">
              <a:rPr lang="de-DE" smtClean="0"/>
              <a:t>‹Nr.›</a:t>
            </a:fld>
            <a:endParaRPr lang="de-DE"/>
          </a:p>
        </p:txBody>
      </p:sp>
    </p:spTree>
    <p:extLst>
      <p:ext uri="{BB962C8B-B14F-4D97-AF65-F5344CB8AC3E}">
        <p14:creationId xmlns:p14="http://schemas.microsoft.com/office/powerpoint/2010/main" val="361083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D847B37-733B-4305-AFB4-DFA010B01C9B}" type="datetimeFigureOut">
              <a:rPr lang="de-DE" smtClean="0"/>
              <a:t>05.04.2022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06E3857-471E-44A0-B80E-C163F3987D24}" type="slidenum">
              <a:rPr lang="de-DE" smtClean="0"/>
              <a:t>‹Nr.›</a:t>
            </a:fld>
            <a:endParaRPr lang="de-DE"/>
          </a:p>
        </p:txBody>
      </p:sp>
    </p:spTree>
    <p:extLst>
      <p:ext uri="{BB962C8B-B14F-4D97-AF65-F5344CB8AC3E}">
        <p14:creationId xmlns:p14="http://schemas.microsoft.com/office/powerpoint/2010/main" val="1342975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D847B37-733B-4305-AFB4-DFA010B01C9B}" type="datetimeFigureOut">
              <a:rPr lang="de-DE" smtClean="0"/>
              <a:t>05.04.2022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06E3857-471E-44A0-B80E-C163F3987D24}" type="slidenum">
              <a:rPr lang="de-DE" smtClean="0"/>
              <a:t>‹Nr.›</a:t>
            </a:fld>
            <a:endParaRPr lang="de-DE"/>
          </a:p>
        </p:txBody>
      </p:sp>
    </p:spTree>
    <p:extLst>
      <p:ext uri="{BB962C8B-B14F-4D97-AF65-F5344CB8AC3E}">
        <p14:creationId xmlns:p14="http://schemas.microsoft.com/office/powerpoint/2010/main" val="14504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D847B37-733B-4305-AFB4-DFA010B01C9B}" type="datetimeFigureOut">
              <a:rPr lang="de-DE" smtClean="0"/>
              <a:t>05.04.2022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06E3857-471E-44A0-B80E-C163F3987D24}" type="slidenum">
              <a:rPr lang="de-DE" smtClean="0"/>
              <a:t>‹Nr.›</a:t>
            </a:fld>
            <a:endParaRPr lang="de-DE"/>
          </a:p>
        </p:txBody>
      </p:sp>
    </p:spTree>
    <p:extLst>
      <p:ext uri="{BB962C8B-B14F-4D97-AF65-F5344CB8AC3E}">
        <p14:creationId xmlns:p14="http://schemas.microsoft.com/office/powerpoint/2010/main" val="90749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7D847B37-733B-4305-AFB4-DFA010B01C9B}" type="datetimeFigureOut">
              <a:rPr lang="de-DE" smtClean="0"/>
              <a:t>05.04.2022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06E3857-471E-44A0-B80E-C163F3987D24}" type="slidenum">
              <a:rPr lang="de-DE" smtClean="0"/>
              <a:t>‹Nr.›</a:t>
            </a:fld>
            <a:endParaRPr lang="de-DE"/>
          </a:p>
        </p:txBody>
      </p:sp>
    </p:spTree>
    <p:extLst>
      <p:ext uri="{BB962C8B-B14F-4D97-AF65-F5344CB8AC3E}">
        <p14:creationId xmlns:p14="http://schemas.microsoft.com/office/powerpoint/2010/main" val="519393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7D847B37-733B-4305-AFB4-DFA010B01C9B}" type="datetimeFigureOut">
              <a:rPr lang="de-DE" smtClean="0"/>
              <a:t>05.04.2022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006E3857-471E-44A0-B80E-C163F3987D24}" type="slidenum">
              <a:rPr lang="de-DE" smtClean="0"/>
              <a:t>‹Nr.›</a:t>
            </a:fld>
            <a:endParaRPr lang="de-DE"/>
          </a:p>
        </p:txBody>
      </p:sp>
    </p:spTree>
    <p:extLst>
      <p:ext uri="{BB962C8B-B14F-4D97-AF65-F5344CB8AC3E}">
        <p14:creationId xmlns:p14="http://schemas.microsoft.com/office/powerpoint/2010/main" val="54376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7D847B37-733B-4305-AFB4-DFA010B01C9B}" type="datetimeFigureOut">
              <a:rPr lang="de-DE" smtClean="0"/>
              <a:t>05.04.2022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006E3857-471E-44A0-B80E-C163F3987D24}" type="slidenum">
              <a:rPr lang="de-DE" smtClean="0"/>
              <a:t>‹Nr.›</a:t>
            </a:fld>
            <a:endParaRPr lang="de-DE"/>
          </a:p>
        </p:txBody>
      </p:sp>
    </p:spTree>
    <p:extLst>
      <p:ext uri="{BB962C8B-B14F-4D97-AF65-F5344CB8AC3E}">
        <p14:creationId xmlns:p14="http://schemas.microsoft.com/office/powerpoint/2010/main" val="483453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47B37-733B-4305-AFB4-DFA010B01C9B}" type="datetimeFigureOut">
              <a:rPr lang="de-DE" smtClean="0"/>
              <a:t>05.04.2022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006E3857-471E-44A0-B80E-C163F3987D24}" type="slidenum">
              <a:rPr lang="de-DE" smtClean="0"/>
              <a:t>‹Nr.›</a:t>
            </a:fld>
            <a:endParaRPr lang="de-DE"/>
          </a:p>
        </p:txBody>
      </p:sp>
    </p:spTree>
    <p:extLst>
      <p:ext uri="{BB962C8B-B14F-4D97-AF65-F5344CB8AC3E}">
        <p14:creationId xmlns:p14="http://schemas.microsoft.com/office/powerpoint/2010/main" val="358256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7D847B37-733B-4305-AFB4-DFA010B01C9B}" type="datetimeFigureOut">
              <a:rPr lang="de-DE" smtClean="0"/>
              <a:t>05.04.2022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06E3857-471E-44A0-B80E-C163F3987D24}" type="slidenum">
              <a:rPr lang="de-DE" smtClean="0"/>
              <a:t>‹Nr.›</a:t>
            </a:fld>
            <a:endParaRPr lang="de-DE"/>
          </a:p>
        </p:txBody>
      </p:sp>
    </p:spTree>
    <p:extLst>
      <p:ext uri="{BB962C8B-B14F-4D97-AF65-F5344CB8AC3E}">
        <p14:creationId xmlns:p14="http://schemas.microsoft.com/office/powerpoint/2010/main" val="1538749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7D847B37-733B-4305-AFB4-DFA010B01C9B}" type="datetimeFigureOut">
              <a:rPr lang="de-DE" smtClean="0"/>
              <a:t>05.04.2022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06E3857-471E-44A0-B80E-C163F3987D24}" type="slidenum">
              <a:rPr lang="de-DE" smtClean="0"/>
              <a:t>‹Nr.›</a:t>
            </a:fld>
            <a:endParaRPr lang="de-DE"/>
          </a:p>
        </p:txBody>
      </p:sp>
    </p:spTree>
    <p:extLst>
      <p:ext uri="{BB962C8B-B14F-4D97-AF65-F5344CB8AC3E}">
        <p14:creationId xmlns:p14="http://schemas.microsoft.com/office/powerpoint/2010/main" val="1830439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D847B37-733B-4305-AFB4-DFA010B01C9B}" type="datetimeFigureOut">
              <a:rPr lang="de-DE" smtClean="0"/>
              <a:t>05.04.2022</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06E3857-471E-44A0-B80E-C163F3987D24}" type="slidenum">
              <a:rPr lang="de-DE" smtClean="0"/>
              <a:t>‹Nr.›</a:t>
            </a:fld>
            <a:endParaRPr lang="de-DE"/>
          </a:p>
        </p:txBody>
      </p:sp>
    </p:spTree>
    <p:extLst>
      <p:ext uri="{BB962C8B-B14F-4D97-AF65-F5344CB8AC3E}">
        <p14:creationId xmlns:p14="http://schemas.microsoft.com/office/powerpoint/2010/main" val="33246465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dsclub@lfz-muenchen.d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oh@lfz-muenchen.de" TargetMode="External"/><Relationship Id="rId5" Type="http://schemas.openxmlformats.org/officeDocument/2006/relationships/hyperlink" Target="https://www.blsv.de/wp-content/uploads/2022/04/Handlungsempfehlungen.pdf" TargetMode="External"/><Relationship Id="rId4" Type="http://schemas.openxmlformats.org/officeDocument/2006/relationships/hyperlink" Target="https://www.verkuendung-bayern.de/baymbl/2022-21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hteck 23">
            <a:extLst>
              <a:ext uri="{FF2B5EF4-FFF2-40B4-BE49-F238E27FC236}">
                <a16:creationId xmlns:a16="http://schemas.microsoft.com/office/drawing/2014/main" id="{209517F2-93A7-4B47-AF93-69809A147976}"/>
              </a:ext>
            </a:extLst>
          </p:cNvPr>
          <p:cNvSpPr/>
          <p:nvPr/>
        </p:nvSpPr>
        <p:spPr>
          <a:xfrm>
            <a:off x="3429000" y="1075531"/>
            <a:ext cx="3016250" cy="3585597"/>
          </a:xfrm>
          <a:prstGeom prst="rect">
            <a:avLst/>
          </a:prstGeom>
          <a:solidFill>
            <a:schemeClr val="bg2"/>
          </a:solidFill>
        </p:spPr>
        <p:txBody>
          <a:bodyPr wrap="square">
            <a:spAutoFit/>
          </a:bodyPr>
          <a:lstStyle/>
          <a:p>
            <a:pPr algn="just"/>
            <a:r>
              <a:rPr lang="de-DE" sz="900" b="1" dirty="0">
                <a:latin typeface="Bahnschrift" panose="020B0502040204020203" pitchFamily="34" charset="0"/>
                <a:cs typeface="Arial" panose="020B0604020202020204" pitchFamily="34" charset="0"/>
              </a:rPr>
              <a:t>Nachstehend haben wir die wichtigsten Regeln für den Trainingsbetrieb zusammengefasst: </a:t>
            </a:r>
          </a:p>
          <a:p>
            <a:pPr algn="just"/>
            <a:endParaRPr lang="de-DE" sz="900" b="1" dirty="0">
              <a:latin typeface="Bahnschrift" panose="020B0502040204020203" pitchFamily="34" charset="0"/>
              <a:cs typeface="Arial" panose="020B0604020202020204" pitchFamily="34" charset="0"/>
            </a:endParaRPr>
          </a:p>
          <a:p>
            <a:pPr algn="just"/>
            <a:r>
              <a:rPr lang="de-DE" sz="900" b="1" dirty="0">
                <a:latin typeface="Bahnschrift" panose="020B0502040204020203" pitchFamily="34" charset="0"/>
                <a:cs typeface="Arial" panose="020B0604020202020204" pitchFamily="34" charset="0"/>
              </a:rPr>
              <a:t>Allgemeine Hygieneregeln</a:t>
            </a:r>
          </a:p>
          <a:p>
            <a:pPr algn="just"/>
            <a:endParaRPr lang="de-DE" sz="300" b="1" dirty="0">
              <a:latin typeface="Bahnschrift" panose="020B0502040204020203" pitchFamily="34" charset="0"/>
              <a:cs typeface="Arial" panose="020B0604020202020204" pitchFamily="34" charset="0"/>
            </a:endParaRPr>
          </a:p>
          <a:p>
            <a:pPr marL="171450" indent="-171450" algn="just">
              <a:buFont typeface="Wingdings" panose="05000000000000000000" pitchFamily="2" charset="2"/>
              <a:buChar char="§"/>
            </a:pPr>
            <a:r>
              <a:rPr lang="de-DE" sz="900" dirty="0">
                <a:latin typeface="Bahnschrift" panose="020B0502040204020203" pitchFamily="34" charset="0"/>
                <a:cs typeface="Arial" panose="020B0604020202020204" pitchFamily="34" charset="0"/>
              </a:rPr>
              <a:t>Tragen einer medizinischen Maske in Innenräumen wird empfohlen</a:t>
            </a:r>
          </a:p>
          <a:p>
            <a:pPr marL="171450" indent="-171450" algn="just">
              <a:buFont typeface="Wingdings" panose="05000000000000000000" pitchFamily="2" charset="2"/>
              <a:buChar char="§"/>
            </a:pPr>
            <a:r>
              <a:rPr lang="de-DE" sz="900" dirty="0">
                <a:latin typeface="Bahnschrift" panose="020B0502040204020203" pitchFamily="34" charset="0"/>
                <a:cs typeface="Arial" panose="020B0604020202020204" pitchFamily="34" charset="0"/>
              </a:rPr>
              <a:t>Trainingsdurchführung ohne Maske</a:t>
            </a:r>
          </a:p>
          <a:p>
            <a:pPr marL="171450" indent="-171450" algn="just">
              <a:buFont typeface="Wingdings" panose="05000000000000000000" pitchFamily="2" charset="2"/>
              <a:buChar char="§"/>
            </a:pPr>
            <a:r>
              <a:rPr lang="de-DE" sz="900" dirty="0">
                <a:latin typeface="Bahnschrift" panose="020B0502040204020203" pitchFamily="34" charset="0"/>
                <a:cs typeface="Arial" panose="020B0604020202020204" pitchFamily="34" charset="0"/>
              </a:rPr>
              <a:t>Umkleiden, Duschen und Toiletten offen</a:t>
            </a:r>
          </a:p>
          <a:p>
            <a:pPr marL="171450" indent="-171450" algn="just">
              <a:buFont typeface="Wingdings" panose="05000000000000000000" pitchFamily="2" charset="2"/>
              <a:buChar char="§"/>
            </a:pPr>
            <a:r>
              <a:rPr lang="de-DE" sz="900" dirty="0">
                <a:latin typeface="Bahnschrift" panose="020B0502040204020203" pitchFamily="34" charset="0"/>
                <a:cs typeface="Arial" panose="020B0604020202020204" pitchFamily="34" charset="0"/>
              </a:rPr>
              <a:t>Regelmäßiges Händewaschen/Desinfizieren</a:t>
            </a:r>
          </a:p>
          <a:p>
            <a:pPr marL="171450" indent="-171450" algn="just">
              <a:buFont typeface="Wingdings" panose="05000000000000000000" pitchFamily="2" charset="2"/>
              <a:buChar char="§"/>
            </a:pPr>
            <a:r>
              <a:rPr lang="de-DE" sz="900" dirty="0">
                <a:latin typeface="Bahnschrift" panose="020B0502040204020203" pitchFamily="34" charset="0"/>
                <a:cs typeface="Arial" panose="020B0604020202020204" pitchFamily="34" charset="0"/>
              </a:rPr>
              <a:t>Desinfizieren von Geräten nach Gebrauch</a:t>
            </a:r>
          </a:p>
          <a:p>
            <a:pPr marL="171450" indent="-171450" algn="just">
              <a:buFont typeface="Wingdings" panose="05000000000000000000" pitchFamily="2" charset="2"/>
              <a:buChar char="§"/>
            </a:pPr>
            <a:r>
              <a:rPr lang="de-DE" sz="900" dirty="0">
                <a:latin typeface="Bahnschrift" panose="020B0502040204020203" pitchFamily="34" charset="0"/>
                <a:cs typeface="Arial" panose="020B0604020202020204" pitchFamily="34" charset="0"/>
              </a:rPr>
              <a:t>Nur Nutzung von eigenen Matten/Handtüchern</a:t>
            </a:r>
          </a:p>
          <a:p>
            <a:pPr marL="171450" indent="-171450" algn="just">
              <a:buFont typeface="Wingdings" panose="05000000000000000000" pitchFamily="2" charset="2"/>
              <a:buChar char="§"/>
            </a:pPr>
            <a:endParaRPr lang="de-DE" sz="900" dirty="0">
              <a:latin typeface="Bahnschrift" panose="020B0502040204020203" pitchFamily="34" charset="0"/>
              <a:cs typeface="Arial" panose="020B0604020202020204" pitchFamily="34" charset="0"/>
            </a:endParaRPr>
          </a:p>
          <a:p>
            <a:pPr algn="just"/>
            <a:endParaRPr lang="de-DE" sz="500" b="1" dirty="0">
              <a:latin typeface="Bahnschrift" panose="020B0502040204020203" pitchFamily="34" charset="0"/>
              <a:cs typeface="Arial" panose="020B0604020202020204" pitchFamily="34" charset="0"/>
            </a:endParaRPr>
          </a:p>
          <a:p>
            <a:pPr algn="just"/>
            <a:r>
              <a:rPr lang="de-DE" sz="900" b="1" dirty="0">
                <a:latin typeface="Bahnschrift" panose="020B0502040204020203" pitchFamily="34" charset="0"/>
                <a:cs typeface="Arial" panose="020B0604020202020204" pitchFamily="34" charset="0"/>
              </a:rPr>
              <a:t>Teilnahmeregeln allgemein </a:t>
            </a:r>
            <a:endParaRPr lang="de-DE" sz="300" b="1" dirty="0">
              <a:latin typeface="Bahnschrift" panose="020B0502040204020203" pitchFamily="34" charset="0"/>
              <a:cs typeface="Arial" panose="020B0604020202020204" pitchFamily="34" charset="0"/>
            </a:endParaRPr>
          </a:p>
          <a:p>
            <a:pPr marL="171450" indent="-171450" algn="just">
              <a:buFont typeface="Wingdings" panose="05000000000000000000" pitchFamily="2" charset="2"/>
              <a:buChar char="§"/>
            </a:pPr>
            <a:r>
              <a:rPr lang="de-DE" sz="900" dirty="0">
                <a:latin typeface="Bahnschrift" panose="020B0502040204020203" pitchFamily="34" charset="0"/>
                <a:cs typeface="Arial" panose="020B0604020202020204" pitchFamily="34" charset="0"/>
              </a:rPr>
              <a:t>Für die Sportausübung auf städtischen Sportanlagen gelten aktuell keine Einschränkungen.</a:t>
            </a:r>
          </a:p>
          <a:p>
            <a:pPr marL="171450" indent="-171450" algn="just">
              <a:buFont typeface="Wingdings" panose="05000000000000000000" pitchFamily="2" charset="2"/>
              <a:buChar char="§"/>
            </a:pPr>
            <a:endParaRPr lang="de-DE" sz="900" dirty="0">
              <a:latin typeface="Bahnschrift" panose="020B0502040204020203" pitchFamily="34" charset="0"/>
              <a:cs typeface="Arial" panose="020B0604020202020204" pitchFamily="34" charset="0"/>
            </a:endParaRPr>
          </a:p>
          <a:p>
            <a:pPr algn="just"/>
            <a:r>
              <a:rPr lang="de-DE" sz="900" b="1" dirty="0">
                <a:latin typeface="Bahnschrift" panose="020B0502040204020203" pitchFamily="34" charset="0"/>
                <a:cs typeface="Arial" panose="020B0604020202020204" pitchFamily="34" charset="0"/>
              </a:rPr>
              <a:t>Organisation</a:t>
            </a:r>
          </a:p>
          <a:p>
            <a:pPr algn="just"/>
            <a:endParaRPr lang="de-DE" sz="300" b="1" dirty="0">
              <a:latin typeface="Bahnschrift" panose="020B0502040204020203" pitchFamily="34" charset="0"/>
              <a:cs typeface="Arial" panose="020B0604020202020204" pitchFamily="34" charset="0"/>
            </a:endParaRPr>
          </a:p>
          <a:p>
            <a:pPr marL="171450" indent="-171450" algn="just">
              <a:buFont typeface="Wingdings" panose="05000000000000000000" pitchFamily="2" charset="2"/>
              <a:buChar char="§"/>
            </a:pPr>
            <a:r>
              <a:rPr lang="de-DE" sz="900" dirty="0">
                <a:latin typeface="Bahnschrift" panose="020B0502040204020203" pitchFamily="34" charset="0"/>
                <a:cs typeface="Arial" panose="020B0604020202020204" pitchFamily="34" charset="0"/>
              </a:rPr>
              <a:t>Die Teilnehmer sollen wenn möglich in Sportkleidung zum Training erscheinen.</a:t>
            </a:r>
          </a:p>
          <a:p>
            <a:pPr marL="171450" indent="-171450" algn="just">
              <a:buFont typeface="Wingdings" panose="05000000000000000000" pitchFamily="2" charset="2"/>
              <a:buChar char="§"/>
            </a:pPr>
            <a:r>
              <a:rPr lang="de-DE" sz="900" dirty="0">
                <a:latin typeface="Bahnschrift" panose="020B0502040204020203" pitchFamily="34" charset="0"/>
                <a:cs typeface="Arial" panose="020B0604020202020204" pitchFamily="34" charset="0"/>
              </a:rPr>
              <a:t>Es kann nur in angemeldeten Trainingsgruppen trainiert werden.</a:t>
            </a:r>
          </a:p>
          <a:p>
            <a:pPr marL="171450" indent="-171450" algn="just">
              <a:buFont typeface="Wingdings" panose="05000000000000000000" pitchFamily="2" charset="2"/>
              <a:buChar char="§"/>
            </a:pPr>
            <a:r>
              <a:rPr lang="de-DE" sz="900" dirty="0">
                <a:latin typeface="Bahnschrift" panose="020B0502040204020203" pitchFamily="34" charset="0"/>
                <a:cs typeface="Arial" panose="020B0604020202020204" pitchFamily="34" charset="0"/>
              </a:rPr>
              <a:t>Nach dem Trainingsende wird ein sofortiges Verlassen der Anlage empfohlen.</a:t>
            </a:r>
          </a:p>
        </p:txBody>
      </p:sp>
      <p:pic>
        <p:nvPicPr>
          <p:cNvPr id="7" name="Grafik 6">
            <a:extLst>
              <a:ext uri="{FF2B5EF4-FFF2-40B4-BE49-F238E27FC236}">
                <a16:creationId xmlns:a16="http://schemas.microsoft.com/office/drawing/2014/main" id="{CCBE184A-976E-4AEE-9A1B-92788B031C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576" y="323028"/>
            <a:ext cx="511867" cy="599813"/>
          </a:xfrm>
          <a:prstGeom prst="rect">
            <a:avLst/>
          </a:prstGeom>
        </p:spPr>
      </p:pic>
      <p:sp>
        <p:nvSpPr>
          <p:cNvPr id="33" name="Rechteck 32">
            <a:extLst>
              <a:ext uri="{FF2B5EF4-FFF2-40B4-BE49-F238E27FC236}">
                <a16:creationId xmlns:a16="http://schemas.microsoft.com/office/drawing/2014/main" id="{21B54EFA-3F83-45D4-A94D-44949AD1F5E8}"/>
              </a:ext>
            </a:extLst>
          </p:cNvPr>
          <p:cNvSpPr/>
          <p:nvPr/>
        </p:nvSpPr>
        <p:spPr>
          <a:xfrm>
            <a:off x="288075" y="1030676"/>
            <a:ext cx="2937725" cy="1477328"/>
          </a:xfrm>
          <a:prstGeom prst="rect">
            <a:avLst/>
          </a:prstGeom>
        </p:spPr>
        <p:txBody>
          <a:bodyPr wrap="square">
            <a:spAutoFit/>
          </a:bodyPr>
          <a:lstStyle/>
          <a:p>
            <a:pPr algn="just"/>
            <a:r>
              <a:rPr lang="de-DE" sz="900" dirty="0">
                <a:latin typeface="Bahnschrift" panose="020B0502040204020203" pitchFamily="34" charset="0"/>
                <a:cs typeface="Arial" panose="020B0604020202020204" pitchFamily="34" charset="0"/>
              </a:rPr>
              <a:t>Liebe Eltern und Athleten,</a:t>
            </a:r>
          </a:p>
          <a:p>
            <a:pPr algn="just"/>
            <a:endParaRPr lang="de-DE" sz="900" dirty="0">
              <a:latin typeface="Bahnschrift" panose="020B0502040204020203" pitchFamily="34" charset="0"/>
              <a:cs typeface="Arial" panose="020B0604020202020204" pitchFamily="34" charset="0"/>
            </a:endParaRPr>
          </a:p>
          <a:p>
            <a:pPr algn="just"/>
            <a:r>
              <a:rPr lang="de-DE" sz="900" dirty="0">
                <a:latin typeface="Bahnschrift" panose="020B0502040204020203" pitchFamily="34" charset="0"/>
                <a:cs typeface="Arial" panose="020B0604020202020204" pitchFamily="34" charset="0"/>
              </a:rPr>
              <a:t>Die Corona-Pandemie führt weiterhin zu Einschränkungen im Trainingsbetrieb. Die folgenden Regelungen sollen alle Athleten, Eltern und Trainer darüber informieren, welche Auflagen uns gemacht wurden und wie wir sie umsetzen. Dieses Infoblatt wird aktualisiert und euch im Rahmen des Newsletters zur Verfügung gestellt.</a:t>
            </a:r>
          </a:p>
          <a:p>
            <a:pPr algn="just"/>
            <a:endParaRPr lang="de-DE" sz="900" dirty="0">
              <a:latin typeface="Bahnschrift" panose="020B0502040204020203" pitchFamily="34" charset="0"/>
              <a:cs typeface="Arial" panose="020B0604020202020204" pitchFamily="34" charset="0"/>
            </a:endParaRPr>
          </a:p>
        </p:txBody>
      </p:sp>
      <p:sp>
        <p:nvSpPr>
          <p:cNvPr id="43" name="Textfeld 42">
            <a:extLst>
              <a:ext uri="{FF2B5EF4-FFF2-40B4-BE49-F238E27FC236}">
                <a16:creationId xmlns:a16="http://schemas.microsoft.com/office/drawing/2014/main" id="{3E2183CD-C2CF-436E-AE2D-C00660E36190}"/>
              </a:ext>
            </a:extLst>
          </p:cNvPr>
          <p:cNvSpPr txBox="1"/>
          <p:nvPr/>
        </p:nvSpPr>
        <p:spPr>
          <a:xfrm>
            <a:off x="1010550" y="302563"/>
            <a:ext cx="5294999" cy="615553"/>
          </a:xfrm>
          <a:prstGeom prst="rect">
            <a:avLst/>
          </a:prstGeom>
          <a:noFill/>
        </p:spPr>
        <p:txBody>
          <a:bodyPr wrap="square" rtlCol="0">
            <a:spAutoFit/>
          </a:bodyPr>
          <a:lstStyle/>
          <a:p>
            <a:r>
              <a:rPr lang="de-DE" sz="1400" b="1" dirty="0">
                <a:latin typeface="Bahnschrift" panose="020B0502040204020203" pitchFamily="34" charset="0"/>
                <a:cs typeface="Arial" panose="020B0604020202020204" pitchFamily="34" charset="0"/>
              </a:rPr>
              <a:t>Informationsblatt zu den allgemeinen Hygieneregeln im LFZ</a:t>
            </a:r>
            <a:br>
              <a:rPr lang="de-DE" sz="1400" b="1" dirty="0">
                <a:latin typeface="Bahnschrift" panose="020B0502040204020203" pitchFamily="34" charset="0"/>
                <a:cs typeface="Arial" panose="020B0604020202020204" pitchFamily="34" charset="0"/>
              </a:rPr>
            </a:br>
            <a:r>
              <a:rPr lang="de-DE" sz="1000" dirty="0">
                <a:latin typeface="Bahnschrift" panose="020B0502040204020203" pitchFamily="34" charset="0"/>
                <a:cs typeface="Arial" panose="020B0604020202020204" pitchFamily="34" charset="0"/>
              </a:rPr>
              <a:t>Leichtathletik Förderzentrum München</a:t>
            </a:r>
          </a:p>
          <a:p>
            <a:r>
              <a:rPr lang="de-DE" sz="1000" dirty="0">
                <a:solidFill>
                  <a:srgbClr val="FF0000"/>
                </a:solidFill>
                <a:latin typeface="Bahnschrift" panose="020B0502040204020203" pitchFamily="34" charset="0"/>
                <a:cs typeface="Arial" panose="020B0604020202020204" pitchFamily="34" charset="0"/>
              </a:rPr>
              <a:t>Stand: Montag 04.04.2022</a:t>
            </a:r>
            <a:endParaRPr lang="de-DE" sz="1400" dirty="0">
              <a:solidFill>
                <a:srgbClr val="FF0000"/>
              </a:solidFill>
              <a:latin typeface="Bahnschrift" panose="020B0502040204020203" pitchFamily="34" charset="0"/>
              <a:cs typeface="Arial" panose="020B0604020202020204" pitchFamily="34" charset="0"/>
            </a:endParaRPr>
          </a:p>
        </p:txBody>
      </p:sp>
      <p:cxnSp>
        <p:nvCxnSpPr>
          <p:cNvPr id="4" name="Gerader Verbinder 3">
            <a:extLst>
              <a:ext uri="{FF2B5EF4-FFF2-40B4-BE49-F238E27FC236}">
                <a16:creationId xmlns:a16="http://schemas.microsoft.com/office/drawing/2014/main" id="{2CF942B8-2C9E-4C33-8711-F6FDCB8A3FD8}"/>
              </a:ext>
            </a:extLst>
          </p:cNvPr>
          <p:cNvCxnSpPr/>
          <p:nvPr/>
        </p:nvCxnSpPr>
        <p:spPr>
          <a:xfrm>
            <a:off x="373469" y="2517529"/>
            <a:ext cx="277200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 name="Rechteck 7">
            <a:extLst>
              <a:ext uri="{FF2B5EF4-FFF2-40B4-BE49-F238E27FC236}">
                <a16:creationId xmlns:a16="http://schemas.microsoft.com/office/drawing/2014/main" id="{06420071-14E1-4A68-9771-574C3482361F}"/>
              </a:ext>
            </a:extLst>
          </p:cNvPr>
          <p:cNvSpPr/>
          <p:nvPr/>
        </p:nvSpPr>
        <p:spPr>
          <a:xfrm>
            <a:off x="288075" y="4996794"/>
            <a:ext cx="3016250" cy="2015936"/>
          </a:xfrm>
          <a:prstGeom prst="rect">
            <a:avLst/>
          </a:prstGeom>
          <a:solidFill>
            <a:schemeClr val="bg2"/>
          </a:solidFill>
        </p:spPr>
        <p:txBody>
          <a:bodyPr wrap="square">
            <a:spAutoFit/>
          </a:bodyPr>
          <a:lstStyle/>
          <a:p>
            <a:pPr algn="just"/>
            <a:r>
              <a:rPr lang="de-DE" sz="900" b="1" dirty="0">
                <a:latin typeface="Bahnschrift" panose="020B0502040204020203" pitchFamily="34" charset="0"/>
                <a:cs typeface="Arial" panose="020B0604020202020204" pitchFamily="34" charset="0"/>
              </a:rPr>
              <a:t>Was passiert bei Verdachtsfällen/Infektionen?</a:t>
            </a:r>
          </a:p>
          <a:p>
            <a:pPr algn="just"/>
            <a:endParaRPr lang="de-DE" sz="900" dirty="0">
              <a:latin typeface="Bahnschrift" panose="020B0502040204020203" pitchFamily="34" charset="0"/>
              <a:cs typeface="Arial" panose="020B0604020202020204" pitchFamily="34" charset="0"/>
            </a:endParaRPr>
          </a:p>
          <a:p>
            <a:pPr marL="171450" indent="-171450" algn="just">
              <a:buFont typeface="Wingdings" panose="05000000000000000000" pitchFamily="2" charset="2"/>
              <a:buChar char="§"/>
            </a:pPr>
            <a:r>
              <a:rPr lang="de-DE" sz="900" dirty="0">
                <a:latin typeface="Bahnschrift" panose="020B0502040204020203" pitchFamily="34" charset="0"/>
                <a:cs typeface="Arial" panose="020B0604020202020204" pitchFamily="34" charset="0"/>
              </a:rPr>
              <a:t>Wenn während des Trainings der Verdacht einer Infektion aufkommt, müssen die Eltern ihr Kind unverzüglich persönlich abholen.</a:t>
            </a:r>
            <a:endParaRPr lang="de-DE" sz="300" b="1" dirty="0">
              <a:latin typeface="Bahnschrift" panose="020B0502040204020203" pitchFamily="34" charset="0"/>
              <a:cs typeface="Arial" panose="020B0604020202020204" pitchFamily="34" charset="0"/>
            </a:endParaRPr>
          </a:p>
          <a:p>
            <a:pPr marL="171450" indent="-171450" algn="just">
              <a:buFont typeface="Wingdings" panose="05000000000000000000" pitchFamily="2" charset="2"/>
              <a:buChar char="§"/>
            </a:pPr>
            <a:r>
              <a:rPr lang="de-DE" sz="900" dirty="0">
                <a:solidFill>
                  <a:prstClr val="black"/>
                </a:solidFill>
                <a:latin typeface="Bahnschrift" panose="020B0502040204020203" pitchFamily="34" charset="0"/>
                <a:cs typeface="Arial" panose="020B0604020202020204" pitchFamily="34" charset="0"/>
              </a:rPr>
              <a:t>Wer positiv getestet wurde und zuvor am Training teilgenommen hat, muss dies unverzüglich seinem Leichtathletik Trainer melden. </a:t>
            </a:r>
          </a:p>
          <a:p>
            <a:pPr marL="171450" indent="-171450" algn="just">
              <a:buFont typeface="Wingdings" panose="05000000000000000000" pitchFamily="2" charset="2"/>
              <a:buChar char="§"/>
            </a:pPr>
            <a:r>
              <a:rPr lang="de-DE" sz="900" dirty="0">
                <a:solidFill>
                  <a:prstClr val="black"/>
                </a:solidFill>
                <a:latin typeface="Bahnschrift" panose="020B0502040204020203" pitchFamily="34" charset="0"/>
                <a:cs typeface="Arial" panose="020B0604020202020204" pitchFamily="34" charset="0"/>
              </a:rPr>
              <a:t>Positive Fälle von Teilnehmern im KIDS CLUB sind unverzüglich an </a:t>
            </a:r>
            <a:r>
              <a:rPr lang="de-DE" sz="900" dirty="0">
                <a:solidFill>
                  <a:prstClr val="black"/>
                </a:solidFill>
                <a:latin typeface="Bahnschrift" panose="020B0502040204020203" pitchFamily="34" charset="0"/>
                <a:cs typeface="Arial" panose="020B0604020202020204" pitchFamily="34" charset="0"/>
                <a:hlinkClick r:id="rId3"/>
              </a:rPr>
              <a:t>kidsclub@lfz-muenchen.de</a:t>
            </a:r>
            <a:r>
              <a:rPr lang="de-DE" sz="900" dirty="0">
                <a:solidFill>
                  <a:prstClr val="black"/>
                </a:solidFill>
                <a:latin typeface="Bahnschrift" panose="020B0502040204020203" pitchFamily="34" charset="0"/>
                <a:cs typeface="Arial" panose="020B0604020202020204" pitchFamily="34" charset="0"/>
              </a:rPr>
              <a:t> zu melden.</a:t>
            </a:r>
          </a:p>
          <a:p>
            <a:pPr algn="just"/>
            <a:endParaRPr lang="de-DE" sz="500" dirty="0">
              <a:solidFill>
                <a:prstClr val="black"/>
              </a:solidFill>
              <a:latin typeface="Bahnschrift" panose="020B0502040204020203" pitchFamily="34" charset="0"/>
              <a:cs typeface="Arial" panose="020B0604020202020204" pitchFamily="34" charset="0"/>
            </a:endParaRPr>
          </a:p>
          <a:p>
            <a:pPr algn="just"/>
            <a:r>
              <a:rPr lang="de-DE" sz="900" b="1" dirty="0">
                <a:solidFill>
                  <a:prstClr val="black"/>
                </a:solidFill>
                <a:latin typeface="Bahnschrift" panose="020B0502040204020203" pitchFamily="34" charset="0"/>
                <a:cs typeface="Arial" panose="020B0604020202020204" pitchFamily="34" charset="0"/>
              </a:rPr>
              <a:t>Personen, die sich bewusst den Regeln widersetzen, werden für mind. 2 Wochen ausgeschlossen.</a:t>
            </a:r>
            <a:endParaRPr lang="de-DE" sz="900" b="1" dirty="0">
              <a:latin typeface="Bahnschrift" panose="020B0502040204020203" pitchFamily="34" charset="0"/>
              <a:cs typeface="Arial" panose="020B0604020202020204" pitchFamily="34" charset="0"/>
            </a:endParaRPr>
          </a:p>
        </p:txBody>
      </p:sp>
      <p:cxnSp>
        <p:nvCxnSpPr>
          <p:cNvPr id="9" name="Gerader Verbinder 8">
            <a:extLst>
              <a:ext uri="{FF2B5EF4-FFF2-40B4-BE49-F238E27FC236}">
                <a16:creationId xmlns:a16="http://schemas.microsoft.com/office/drawing/2014/main" id="{F209611F-9C59-4E39-BF45-D5C144B1AB28}"/>
              </a:ext>
            </a:extLst>
          </p:cNvPr>
          <p:cNvCxnSpPr/>
          <p:nvPr/>
        </p:nvCxnSpPr>
        <p:spPr>
          <a:xfrm>
            <a:off x="370937" y="4838700"/>
            <a:ext cx="277200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hteck 10">
            <a:extLst>
              <a:ext uri="{FF2B5EF4-FFF2-40B4-BE49-F238E27FC236}">
                <a16:creationId xmlns:a16="http://schemas.microsoft.com/office/drawing/2014/main" id="{C7330A42-ABA8-485F-8F67-119DD2915FBE}"/>
              </a:ext>
            </a:extLst>
          </p:cNvPr>
          <p:cNvSpPr/>
          <p:nvPr/>
        </p:nvSpPr>
        <p:spPr>
          <a:xfrm>
            <a:off x="288075" y="2702739"/>
            <a:ext cx="3016250" cy="2031325"/>
          </a:xfrm>
          <a:prstGeom prst="rect">
            <a:avLst/>
          </a:prstGeom>
          <a:solidFill>
            <a:schemeClr val="bg2"/>
          </a:solidFill>
        </p:spPr>
        <p:txBody>
          <a:bodyPr wrap="square">
            <a:spAutoFit/>
          </a:bodyPr>
          <a:lstStyle/>
          <a:p>
            <a:pPr lvl="0" algn="just"/>
            <a:r>
              <a:rPr lang="de-DE" sz="900" b="1" dirty="0">
                <a:solidFill>
                  <a:prstClr val="black"/>
                </a:solidFill>
                <a:latin typeface="Bahnschrift" panose="020B0502040204020203" pitchFamily="34" charset="0"/>
                <a:cs typeface="Arial" panose="020B0604020202020204" pitchFamily="34" charset="0"/>
              </a:rPr>
              <a:t>Wer trägt die Verantwortung?</a:t>
            </a:r>
          </a:p>
          <a:p>
            <a:pPr lvl="0" algn="just"/>
            <a:r>
              <a:rPr lang="de-DE" sz="900" dirty="0">
                <a:solidFill>
                  <a:prstClr val="black"/>
                </a:solidFill>
                <a:latin typeface="Bahnschrift" panose="020B0502040204020203" pitchFamily="34" charset="0"/>
                <a:cs typeface="Arial" panose="020B0604020202020204" pitchFamily="34" charset="0"/>
              </a:rPr>
              <a:t>Die Verantwortung für die </a:t>
            </a:r>
            <a:r>
              <a:rPr lang="de-DE" sz="900" u="sng" dirty="0">
                <a:solidFill>
                  <a:prstClr val="black"/>
                </a:solidFill>
                <a:latin typeface="Bahnschrift" panose="020B0502040204020203" pitchFamily="34" charset="0"/>
                <a:cs typeface="Arial" panose="020B0604020202020204" pitchFamily="34" charset="0"/>
              </a:rPr>
              <a:t>allgemeine Gesundheit </a:t>
            </a:r>
            <a:r>
              <a:rPr lang="de-DE" sz="900" dirty="0">
                <a:solidFill>
                  <a:prstClr val="black"/>
                </a:solidFill>
                <a:latin typeface="Bahnschrift" panose="020B0502040204020203" pitchFamily="34" charset="0"/>
                <a:cs typeface="Arial" panose="020B0604020202020204" pitchFamily="34" charset="0"/>
              </a:rPr>
              <a:t>verbleibt beim Athleten, bei Minderjährigen bei den Eltern. </a:t>
            </a:r>
            <a:r>
              <a:rPr lang="de-DE" sz="900" dirty="0">
                <a:solidFill>
                  <a:srgbClr val="FF0000"/>
                </a:solidFill>
                <a:latin typeface="Bahnschrift" panose="020B0502040204020203" pitchFamily="34" charset="0"/>
                <a:cs typeface="Arial" panose="020B0604020202020204" pitchFamily="34" charset="0"/>
              </a:rPr>
              <a:t>Es können nur Personen das Training aufnehmen, die aktuell oder in den letzten 14 Tagen keine Symptome einer SARS-CoV-Infektion </a:t>
            </a:r>
            <a:r>
              <a:rPr lang="de-DE" sz="900" dirty="0">
                <a:solidFill>
                  <a:prstClr val="black"/>
                </a:solidFill>
                <a:latin typeface="Bahnschrift" panose="020B0502040204020203" pitchFamily="34" charset="0"/>
                <a:cs typeface="Arial" panose="020B0604020202020204" pitchFamily="34" charset="0"/>
              </a:rPr>
              <a:t>(Husten, Fieber, Halsschmerzen, erhöhte Temperatur ab 38°C, Geruchs- oder Geschmacksstörungen, allgemeines Krankheitsgefühl, Muskelschmerzen) </a:t>
            </a:r>
            <a:r>
              <a:rPr lang="de-DE" sz="900" dirty="0">
                <a:solidFill>
                  <a:srgbClr val="FF0000"/>
                </a:solidFill>
                <a:latin typeface="Bahnschrift" panose="020B0502040204020203" pitchFamily="34" charset="0"/>
                <a:cs typeface="Arial" panose="020B0604020202020204" pitchFamily="34" charset="0"/>
              </a:rPr>
              <a:t>oder eine nachgewiesene SARS-CoV-Infektion haben/hatten</a:t>
            </a:r>
            <a:r>
              <a:rPr lang="de-DE" sz="900" dirty="0">
                <a:solidFill>
                  <a:prstClr val="black"/>
                </a:solidFill>
                <a:latin typeface="Bahnschrift" panose="020B0502040204020203" pitchFamily="34" charset="0"/>
                <a:cs typeface="Arial" panose="020B0604020202020204" pitchFamily="34" charset="0"/>
              </a:rPr>
              <a:t>.  Für Kontaktpersonen 1. Grades ist bei negativer Testung eine Trainingsteilnahme möglich. Für Trainer gelten dieselben Regeln. Für die </a:t>
            </a:r>
            <a:r>
              <a:rPr lang="de-DE" sz="900" u="sng" dirty="0">
                <a:solidFill>
                  <a:prstClr val="black"/>
                </a:solidFill>
                <a:latin typeface="Bahnschrift" panose="020B0502040204020203" pitchFamily="34" charset="0"/>
                <a:cs typeface="Arial" panose="020B0604020202020204" pitchFamily="34" charset="0"/>
              </a:rPr>
              <a:t>Umsetzung der Trainingsbedingungen</a:t>
            </a:r>
            <a:r>
              <a:rPr lang="de-DE" sz="900" dirty="0">
                <a:solidFill>
                  <a:prstClr val="black"/>
                </a:solidFill>
                <a:latin typeface="Bahnschrift" panose="020B0502040204020203" pitchFamily="34" charset="0"/>
                <a:cs typeface="Arial" panose="020B0604020202020204" pitchFamily="34" charset="0"/>
              </a:rPr>
              <a:t> sind die Trainer zuständig</a:t>
            </a:r>
            <a:endParaRPr lang="de-DE" sz="900" b="1" dirty="0">
              <a:latin typeface="Bahnschrift" panose="020B0502040204020203" pitchFamily="34" charset="0"/>
              <a:cs typeface="Arial" panose="020B0604020202020204" pitchFamily="34" charset="0"/>
            </a:endParaRPr>
          </a:p>
        </p:txBody>
      </p:sp>
      <p:sp>
        <p:nvSpPr>
          <p:cNvPr id="10" name="Rechteck 9">
            <a:extLst>
              <a:ext uri="{FF2B5EF4-FFF2-40B4-BE49-F238E27FC236}">
                <a16:creationId xmlns:a16="http://schemas.microsoft.com/office/drawing/2014/main" id="{90D5D1F5-D8DE-42FE-9B23-259A44994764}"/>
              </a:ext>
            </a:extLst>
          </p:cNvPr>
          <p:cNvSpPr/>
          <p:nvPr/>
        </p:nvSpPr>
        <p:spPr>
          <a:xfrm>
            <a:off x="3429000" y="5142933"/>
            <a:ext cx="3028101" cy="461665"/>
          </a:xfrm>
          <a:prstGeom prst="rect">
            <a:avLst/>
          </a:prstGeom>
          <a:solidFill>
            <a:schemeClr val="bg2"/>
          </a:solidFill>
        </p:spPr>
        <p:txBody>
          <a:bodyPr wrap="square">
            <a:spAutoFit/>
          </a:bodyPr>
          <a:lstStyle/>
          <a:p>
            <a:pPr algn="just"/>
            <a:r>
              <a:rPr lang="de-DE" sz="800" dirty="0">
                <a:solidFill>
                  <a:srgbClr val="000000"/>
                </a:solidFill>
                <a:effectLst/>
                <a:latin typeface="Bahnschrift" panose="020B0502040204020203" pitchFamily="34" charset="0"/>
                <a:ea typeface="Times New Roman" panose="02020603050405020304" pitchFamily="18" charset="0"/>
              </a:rPr>
              <a:t>Grundlagen des Hygienekonzepts ist die 16. Bayerische </a:t>
            </a:r>
            <a:r>
              <a:rPr lang="de-DE" sz="800" dirty="0">
                <a:solidFill>
                  <a:srgbClr val="000000"/>
                </a:solidFill>
                <a:effectLst/>
                <a:latin typeface="Bahnschrift" panose="020B0502040204020203" pitchFamily="34" charset="0"/>
                <a:ea typeface="Times New Roman" panose="02020603050405020304" pitchFamily="18" charset="0"/>
                <a:hlinkClick r:id="rId4"/>
              </a:rPr>
              <a:t>Infektionsschutzmaßnahmenverordnung</a:t>
            </a:r>
            <a:r>
              <a:rPr lang="de-DE" sz="800" dirty="0">
                <a:solidFill>
                  <a:srgbClr val="000000"/>
                </a:solidFill>
                <a:effectLst/>
                <a:latin typeface="Bahnschrift" panose="020B0502040204020203" pitchFamily="34" charset="0"/>
                <a:ea typeface="Times New Roman" panose="02020603050405020304" pitchFamily="18" charset="0"/>
              </a:rPr>
              <a:t> (gültig ab </a:t>
            </a:r>
            <a:r>
              <a:rPr lang="de-DE" sz="800" dirty="0">
                <a:solidFill>
                  <a:srgbClr val="000000"/>
                </a:solidFill>
                <a:latin typeface="Bahnschrift" panose="020B0502040204020203" pitchFamily="34" charset="0"/>
                <a:ea typeface="Times New Roman" panose="02020603050405020304" pitchFamily="18" charset="0"/>
              </a:rPr>
              <a:t>03.04</a:t>
            </a:r>
            <a:r>
              <a:rPr lang="de-DE" sz="800" dirty="0">
                <a:solidFill>
                  <a:srgbClr val="000000"/>
                </a:solidFill>
                <a:effectLst/>
                <a:latin typeface="Bahnschrift" panose="020B0502040204020203" pitchFamily="34" charset="0"/>
                <a:ea typeface="Times New Roman" panose="02020603050405020304" pitchFamily="18" charset="0"/>
              </a:rPr>
              <a:t>.2022) sowie die </a:t>
            </a:r>
            <a:r>
              <a:rPr lang="de-DE" sz="800" dirty="0" err="1">
                <a:solidFill>
                  <a:srgbClr val="000000"/>
                </a:solidFill>
                <a:effectLst/>
                <a:latin typeface="Bahnschrift" panose="020B0502040204020203" pitchFamily="34" charset="0"/>
                <a:ea typeface="Times New Roman" panose="02020603050405020304" pitchFamily="18" charset="0"/>
              </a:rPr>
              <a:t>Handlungsepfehlungen</a:t>
            </a:r>
            <a:r>
              <a:rPr lang="de-DE" sz="800" dirty="0">
                <a:solidFill>
                  <a:srgbClr val="000000"/>
                </a:solidFill>
                <a:effectLst/>
                <a:latin typeface="Bahnschrift" panose="020B0502040204020203" pitchFamily="34" charset="0"/>
                <a:ea typeface="Times New Roman" panose="02020603050405020304" pitchFamily="18" charset="0"/>
              </a:rPr>
              <a:t> des </a:t>
            </a:r>
            <a:r>
              <a:rPr lang="de-DE" sz="800" dirty="0">
                <a:solidFill>
                  <a:srgbClr val="000000"/>
                </a:solidFill>
                <a:effectLst/>
                <a:latin typeface="Bahnschrift" panose="020B0502040204020203" pitchFamily="34" charset="0"/>
                <a:ea typeface="Times New Roman" panose="02020603050405020304" pitchFamily="18" charset="0"/>
                <a:hlinkClick r:id="rId5"/>
              </a:rPr>
              <a:t>BLSV </a:t>
            </a:r>
            <a:r>
              <a:rPr lang="de-DE" sz="800" dirty="0">
                <a:solidFill>
                  <a:srgbClr val="000000"/>
                </a:solidFill>
                <a:effectLst/>
                <a:latin typeface="Bahnschrift" panose="020B0502040204020203" pitchFamily="34" charset="0"/>
                <a:ea typeface="Times New Roman" panose="02020603050405020304" pitchFamily="18" charset="0"/>
              </a:rPr>
              <a:t>vom 04.04.2022.</a:t>
            </a:r>
            <a:endParaRPr lang="de-DE" sz="100" b="1" dirty="0">
              <a:latin typeface="Bahnschrift" panose="020B0502040204020203" pitchFamily="34" charset="0"/>
              <a:cs typeface="Arial" panose="020B0604020202020204" pitchFamily="34" charset="0"/>
            </a:endParaRPr>
          </a:p>
        </p:txBody>
      </p:sp>
      <p:grpSp>
        <p:nvGrpSpPr>
          <p:cNvPr id="12" name="Gruppieren 11">
            <a:extLst>
              <a:ext uri="{FF2B5EF4-FFF2-40B4-BE49-F238E27FC236}">
                <a16:creationId xmlns:a16="http://schemas.microsoft.com/office/drawing/2014/main" id="{2B9B3AF3-CAFA-4F99-ABA5-8642ED8687C8}"/>
              </a:ext>
            </a:extLst>
          </p:cNvPr>
          <p:cNvGrpSpPr/>
          <p:nvPr/>
        </p:nvGrpSpPr>
        <p:grpSpPr>
          <a:xfrm>
            <a:off x="3429000" y="5747220"/>
            <a:ext cx="3016250" cy="800219"/>
            <a:chOff x="3695922" y="3392030"/>
            <a:chExt cx="2702698" cy="800219"/>
          </a:xfrm>
        </p:grpSpPr>
        <p:sp>
          <p:nvSpPr>
            <p:cNvPr id="13" name="Gleichschenkliges Dreieck 12">
              <a:extLst>
                <a:ext uri="{FF2B5EF4-FFF2-40B4-BE49-F238E27FC236}">
                  <a16:creationId xmlns:a16="http://schemas.microsoft.com/office/drawing/2014/main" id="{568D045A-2378-4FB1-9114-9301A22DECD6}"/>
                </a:ext>
              </a:extLst>
            </p:cNvPr>
            <p:cNvSpPr/>
            <p:nvPr/>
          </p:nvSpPr>
          <p:spPr>
            <a:xfrm rot="5400000">
              <a:off x="3680682" y="3466042"/>
              <a:ext cx="137160" cy="106680"/>
            </a:xfrm>
            <a:prstGeom prst="triangle">
              <a:avLst/>
            </a:prstGeom>
            <a:solidFill>
              <a:schemeClr val="accent5"/>
            </a:solidFill>
            <a:ln>
              <a:solidFill>
                <a:schemeClr val="bg1">
                  <a:lumMod val="95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5533C159-4AF7-42B3-A30D-8C997C16A24E}"/>
                </a:ext>
              </a:extLst>
            </p:cNvPr>
            <p:cNvSpPr/>
            <p:nvPr/>
          </p:nvSpPr>
          <p:spPr>
            <a:xfrm>
              <a:off x="3749262" y="3392030"/>
              <a:ext cx="2649358" cy="800219"/>
            </a:xfrm>
            <a:prstGeom prst="rect">
              <a:avLst/>
            </a:prstGeom>
          </p:spPr>
          <p:txBody>
            <a:bodyPr wrap="square">
              <a:spAutoFit/>
            </a:bodyPr>
            <a:lstStyle/>
            <a:p>
              <a:pPr algn="just"/>
              <a:r>
                <a:rPr lang="de-DE" sz="1000" b="1" dirty="0">
                  <a:solidFill>
                    <a:schemeClr val="accent5"/>
                  </a:solidFill>
                  <a:latin typeface="Bahnschrift" panose="020B0502040204020203" pitchFamily="34" charset="0"/>
                  <a:cs typeface="Arial" panose="020B0604020202020204" pitchFamily="34" charset="0"/>
                </a:rPr>
                <a:t>Leichtathletik Förderzentrum München e.V.</a:t>
              </a:r>
            </a:p>
            <a:p>
              <a:pPr algn="just"/>
              <a:r>
                <a:rPr lang="de-DE" sz="900" b="1" dirty="0">
                  <a:latin typeface="Bahnschrift" panose="020B0502040204020203" pitchFamily="34" charset="0"/>
                  <a:cs typeface="Arial" panose="020B0604020202020204" pitchFamily="34" charset="0"/>
                </a:rPr>
                <a:t>Oliver Haertel </a:t>
              </a:r>
            </a:p>
            <a:p>
              <a:pPr algn="just"/>
              <a:r>
                <a:rPr lang="de-DE" sz="900" b="1" dirty="0">
                  <a:latin typeface="Bahnschrift" panose="020B0502040204020203" pitchFamily="34" charset="0"/>
                  <a:cs typeface="Arial" panose="020B0604020202020204" pitchFamily="34" charset="0"/>
                </a:rPr>
                <a:t>Sportwissenschaftler (M.A.) / Leitung KIDS CLUB</a:t>
              </a:r>
            </a:p>
            <a:p>
              <a:pPr algn="just"/>
              <a:r>
                <a:rPr lang="de-DE" sz="900" b="1" dirty="0">
                  <a:latin typeface="Bahnschrift" panose="020B0502040204020203" pitchFamily="34" charset="0"/>
                  <a:cs typeface="Arial" panose="020B0604020202020204" pitchFamily="34" charset="0"/>
                  <a:hlinkClick r:id="rId6"/>
                </a:rPr>
                <a:t>oh@lfz-muenchen.de</a:t>
              </a:r>
              <a:r>
                <a:rPr lang="de-DE" sz="900" b="1" dirty="0">
                  <a:latin typeface="Bahnschrift" panose="020B0502040204020203" pitchFamily="34" charset="0"/>
                  <a:cs typeface="Arial" panose="020B0604020202020204" pitchFamily="34" charset="0"/>
                </a:rPr>
                <a:t> </a:t>
              </a:r>
              <a:endParaRPr lang="de-DE" sz="900" b="1" dirty="0">
                <a:latin typeface="Bahnschrift" panose="020B0502040204020203" pitchFamily="34" charset="0"/>
              </a:endParaRPr>
            </a:p>
          </p:txBody>
        </p:sp>
      </p:grpSp>
    </p:spTree>
    <p:extLst>
      <p:ext uri="{BB962C8B-B14F-4D97-AF65-F5344CB8AC3E}">
        <p14:creationId xmlns:p14="http://schemas.microsoft.com/office/powerpoint/2010/main" val="117717432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384</Words>
  <Application>Microsoft Office PowerPoint</Application>
  <PresentationFormat>A4-Papier (210 x 297 mm)</PresentationFormat>
  <Paragraphs>39</Paragraphs>
  <Slides>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Bahnschrift</vt:lpstr>
      <vt:lpstr>Calibri</vt:lpstr>
      <vt:lpstr>Calibri Light</vt:lpstr>
      <vt:lpstr>Wingdings</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Julian Vrohlings</dc:creator>
  <cp:lastModifiedBy>Oliver Haertel</cp:lastModifiedBy>
  <cp:revision>328</cp:revision>
  <cp:lastPrinted>2020-01-04T09:23:53Z</cp:lastPrinted>
  <dcterms:created xsi:type="dcterms:W3CDTF">2019-08-21T15:58:17Z</dcterms:created>
  <dcterms:modified xsi:type="dcterms:W3CDTF">2022-04-05T11:11:25Z</dcterms:modified>
</cp:coreProperties>
</file>